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6.png"/><Relationship Id="rId3" Type="http://schemas.openxmlformats.org/officeDocument/2006/relationships/image" Target="../media/image157.png"/><Relationship Id="rId4" Type="http://schemas.openxmlformats.org/officeDocument/2006/relationships/image" Target="../media/image158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9.png"/><Relationship Id="rId3" Type="http://schemas.openxmlformats.org/officeDocument/2006/relationships/image" Target="../media/image160.png"/><Relationship Id="rId4" Type="http://schemas.openxmlformats.org/officeDocument/2006/relationships/image" Target="../media/image161.png"/><Relationship Id="rId5" Type="http://schemas.openxmlformats.org/officeDocument/2006/relationships/image" Target="../media/image162.png"/><Relationship Id="rId6" Type="http://schemas.openxmlformats.org/officeDocument/2006/relationships/image" Target="../media/image163.png"/><Relationship Id="rId7" Type="http://schemas.openxmlformats.org/officeDocument/2006/relationships/image" Target="../media/image16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20" Type="http://schemas.openxmlformats.org/officeDocument/2006/relationships/image" Target="../media/image36.png"/><Relationship Id="rId21" Type="http://schemas.openxmlformats.org/officeDocument/2006/relationships/image" Target="../media/image37.png"/><Relationship Id="rId22" Type="http://schemas.openxmlformats.org/officeDocument/2006/relationships/image" Target="../media/image38.png"/><Relationship Id="rId23" Type="http://schemas.openxmlformats.org/officeDocument/2006/relationships/image" Target="../media/image39.png"/><Relationship Id="rId24" Type="http://schemas.openxmlformats.org/officeDocument/2006/relationships/image" Target="../media/image40.png"/><Relationship Id="rId25" Type="http://schemas.openxmlformats.org/officeDocument/2006/relationships/image" Target="../media/image41.png"/><Relationship Id="rId26" Type="http://schemas.openxmlformats.org/officeDocument/2006/relationships/image" Target="../media/image42.png"/><Relationship Id="rId27" Type="http://schemas.openxmlformats.org/officeDocument/2006/relationships/image" Target="../media/image43.png"/><Relationship Id="rId28" Type="http://schemas.openxmlformats.org/officeDocument/2006/relationships/image" Target="../media/image44.png"/><Relationship Id="rId29" Type="http://schemas.openxmlformats.org/officeDocument/2006/relationships/image" Target="../media/image4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image" Target="../media/image59.png"/><Relationship Id="rId16" Type="http://schemas.openxmlformats.org/officeDocument/2006/relationships/image" Target="../media/image60.png"/><Relationship Id="rId17" Type="http://schemas.openxmlformats.org/officeDocument/2006/relationships/image" Target="../media/image61.png"/><Relationship Id="rId18" Type="http://schemas.openxmlformats.org/officeDocument/2006/relationships/image" Target="../media/image62.png"/><Relationship Id="rId19" Type="http://schemas.openxmlformats.org/officeDocument/2006/relationships/image" Target="../media/image63.png"/><Relationship Id="rId20" Type="http://schemas.openxmlformats.org/officeDocument/2006/relationships/image" Target="../media/image64.png"/><Relationship Id="rId21" Type="http://schemas.openxmlformats.org/officeDocument/2006/relationships/image" Target="../media/image65.png"/><Relationship Id="rId22" Type="http://schemas.openxmlformats.org/officeDocument/2006/relationships/image" Target="../media/image66.png"/><Relationship Id="rId23" Type="http://schemas.openxmlformats.org/officeDocument/2006/relationships/image" Target="../media/image67.png"/><Relationship Id="rId24" Type="http://schemas.openxmlformats.org/officeDocument/2006/relationships/image" Target="../media/image68.png"/><Relationship Id="rId25" Type="http://schemas.openxmlformats.org/officeDocument/2006/relationships/image" Target="../media/image69.png"/><Relationship Id="rId26" Type="http://schemas.openxmlformats.org/officeDocument/2006/relationships/image" Target="../media/image70.png"/><Relationship Id="rId27" Type="http://schemas.openxmlformats.org/officeDocument/2006/relationships/image" Target="../media/image71.png"/><Relationship Id="rId28" Type="http://schemas.openxmlformats.org/officeDocument/2006/relationships/image" Target="../media/image7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image" Target="../media/image80.png"/><Relationship Id="rId10" Type="http://schemas.openxmlformats.org/officeDocument/2006/relationships/image" Target="../media/image81.png"/><Relationship Id="rId11" Type="http://schemas.openxmlformats.org/officeDocument/2006/relationships/image" Target="../media/image82.png"/><Relationship Id="rId12" Type="http://schemas.openxmlformats.org/officeDocument/2006/relationships/image" Target="../media/image83.png"/><Relationship Id="rId13" Type="http://schemas.openxmlformats.org/officeDocument/2006/relationships/image" Target="../media/image84.png"/><Relationship Id="rId14" Type="http://schemas.openxmlformats.org/officeDocument/2006/relationships/image" Target="../media/image85.png"/><Relationship Id="rId15" Type="http://schemas.openxmlformats.org/officeDocument/2006/relationships/image" Target="../media/image86.png"/><Relationship Id="rId16" Type="http://schemas.openxmlformats.org/officeDocument/2006/relationships/image" Target="../media/image87.png"/><Relationship Id="rId17" Type="http://schemas.openxmlformats.org/officeDocument/2006/relationships/image" Target="../media/image88.png"/><Relationship Id="rId18" Type="http://schemas.openxmlformats.org/officeDocument/2006/relationships/image" Target="../media/image89.png"/><Relationship Id="rId19" Type="http://schemas.openxmlformats.org/officeDocument/2006/relationships/image" Target="../media/image90.png"/><Relationship Id="rId20" Type="http://schemas.openxmlformats.org/officeDocument/2006/relationships/image" Target="../media/image91.png"/><Relationship Id="rId21" Type="http://schemas.openxmlformats.org/officeDocument/2006/relationships/image" Target="../media/image92.png"/><Relationship Id="rId22" Type="http://schemas.openxmlformats.org/officeDocument/2006/relationships/image" Target="../media/image9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8" Type="http://schemas.openxmlformats.org/officeDocument/2006/relationships/image" Target="../media/image100.png"/><Relationship Id="rId9" Type="http://schemas.openxmlformats.org/officeDocument/2006/relationships/image" Target="../media/image101.png"/><Relationship Id="rId10" Type="http://schemas.openxmlformats.org/officeDocument/2006/relationships/image" Target="../media/image102.png"/><Relationship Id="rId11" Type="http://schemas.openxmlformats.org/officeDocument/2006/relationships/image" Target="../media/image103.png"/><Relationship Id="rId12" Type="http://schemas.openxmlformats.org/officeDocument/2006/relationships/image" Target="../media/image104.png"/><Relationship Id="rId13" Type="http://schemas.openxmlformats.org/officeDocument/2006/relationships/image" Target="../media/image105.png"/><Relationship Id="rId14" Type="http://schemas.openxmlformats.org/officeDocument/2006/relationships/image" Target="../media/image10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Relationship Id="rId9" Type="http://schemas.openxmlformats.org/officeDocument/2006/relationships/image" Target="../media/image11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5.png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Relationship Id="rId7" Type="http://schemas.openxmlformats.org/officeDocument/2006/relationships/image" Target="../media/image120.png"/><Relationship Id="rId8" Type="http://schemas.openxmlformats.org/officeDocument/2006/relationships/image" Target="../media/image121.png"/><Relationship Id="rId9" Type="http://schemas.openxmlformats.org/officeDocument/2006/relationships/image" Target="../media/image122.png"/><Relationship Id="rId10" Type="http://schemas.openxmlformats.org/officeDocument/2006/relationships/image" Target="../media/image123.png"/><Relationship Id="rId11" Type="http://schemas.openxmlformats.org/officeDocument/2006/relationships/image" Target="../media/image12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29.png"/><Relationship Id="rId7" Type="http://schemas.openxmlformats.org/officeDocument/2006/relationships/image" Target="../media/image130.png"/><Relationship Id="rId8" Type="http://schemas.openxmlformats.org/officeDocument/2006/relationships/image" Target="../media/image131.png"/><Relationship Id="rId9" Type="http://schemas.openxmlformats.org/officeDocument/2006/relationships/image" Target="../media/image132.png"/><Relationship Id="rId10" Type="http://schemas.openxmlformats.org/officeDocument/2006/relationships/image" Target="../media/image133.png"/><Relationship Id="rId11" Type="http://schemas.openxmlformats.org/officeDocument/2006/relationships/image" Target="../media/image134.png"/><Relationship Id="rId12" Type="http://schemas.openxmlformats.org/officeDocument/2006/relationships/image" Target="../media/image13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image" Target="../media/image140.png"/><Relationship Id="rId7" Type="http://schemas.openxmlformats.org/officeDocument/2006/relationships/image" Target="../media/image141.png"/><Relationship Id="rId8" Type="http://schemas.openxmlformats.org/officeDocument/2006/relationships/image" Target="../media/image142.png"/><Relationship Id="rId9" Type="http://schemas.openxmlformats.org/officeDocument/2006/relationships/image" Target="../media/image143.png"/><Relationship Id="rId10" Type="http://schemas.openxmlformats.org/officeDocument/2006/relationships/image" Target="../media/image144.png"/><Relationship Id="rId11" Type="http://schemas.openxmlformats.org/officeDocument/2006/relationships/image" Target="../media/image145.png"/><Relationship Id="rId12" Type="http://schemas.openxmlformats.org/officeDocument/2006/relationships/image" Target="../media/image146.png"/><Relationship Id="rId13" Type="http://schemas.openxmlformats.org/officeDocument/2006/relationships/image" Target="../media/image147.png"/><Relationship Id="rId14" Type="http://schemas.openxmlformats.org/officeDocument/2006/relationships/image" Target="../media/image148.png"/><Relationship Id="rId15" Type="http://schemas.openxmlformats.org/officeDocument/2006/relationships/image" Target="../media/image149.png"/><Relationship Id="rId16" Type="http://schemas.openxmlformats.org/officeDocument/2006/relationships/image" Target="../media/image150.png"/><Relationship Id="rId17" Type="http://schemas.openxmlformats.org/officeDocument/2006/relationships/image" Target="../media/image151.png"/><Relationship Id="rId18" Type="http://schemas.openxmlformats.org/officeDocument/2006/relationships/image" Target="../media/image152.png"/><Relationship Id="rId19" Type="http://schemas.openxmlformats.org/officeDocument/2006/relationships/image" Target="../media/image153.png"/><Relationship Id="rId20" Type="http://schemas.openxmlformats.org/officeDocument/2006/relationships/image" Target="../media/image154.png"/><Relationship Id="rId21" Type="http://schemas.openxmlformats.org/officeDocument/2006/relationships/image" Target="../media/image15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0B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998" y="-880080"/>
            <a:ext cx="20002552" cy="12683571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433357" y="1340368"/>
            <a:ext cx="28719190" cy="1273119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7491578" y="7725136"/>
            <a:ext cx="1182824" cy="667762"/>
            <a:chOff x="7491578" y="7725136"/>
            <a:chExt cx="1182824" cy="667762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1959" y="7413047"/>
              <a:ext cx="2365648" cy="1335525"/>
            </a:xfrm>
            <a:prstGeom prst="rect">
              <a:avLst/>
            </a:prstGeom>
          </p:spPr>
        </p:pic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91578" y="7725136"/>
              <a:ext cx="1182824" cy="66776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37629" y="7613817"/>
            <a:ext cx="1610539" cy="107247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05869" y="7383998"/>
            <a:ext cx="3926909" cy="277851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041031" y="7725136"/>
            <a:ext cx="1182824" cy="667762"/>
            <a:chOff x="3041031" y="7725136"/>
            <a:chExt cx="1182824" cy="66776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71412" y="7413047"/>
              <a:ext cx="2365648" cy="1335525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1031" y="7725136"/>
              <a:ext cx="1182824" cy="667762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87082" y="7613817"/>
            <a:ext cx="1629396" cy="1072476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5322" y="7383998"/>
            <a:ext cx="3628995" cy="277851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2576091" y="7725136"/>
            <a:ext cx="1182824" cy="667762"/>
            <a:chOff x="12576091" y="7725136"/>
            <a:chExt cx="1182824" cy="66776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006471" y="7413047"/>
              <a:ext cx="2365648" cy="1335525"/>
            </a:xfrm>
            <a:prstGeom prst="rect">
              <a:avLst/>
            </a:prstGeom>
          </p:spPr>
        </p:pic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576091" y="7725136"/>
              <a:ext cx="1182824" cy="667762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422141" y="7613817"/>
            <a:ext cx="1610539" cy="1072476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479250" y="7297736"/>
            <a:ext cx="2767163" cy="230285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304513" y="3583273"/>
            <a:ext cx="908804" cy="865881"/>
            <a:chOff x="13304513" y="3583273"/>
            <a:chExt cx="908804" cy="865881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304513" y="3583273"/>
              <a:ext cx="908804" cy="86588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188831" y="1937729"/>
            <a:ext cx="622106" cy="784161"/>
            <a:chOff x="13188831" y="1937729"/>
            <a:chExt cx="622106" cy="784161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188831" y="1937729"/>
              <a:ext cx="622106" cy="78416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230025" y="1845320"/>
            <a:ext cx="1405786" cy="2085179"/>
            <a:chOff x="3230025" y="1845320"/>
            <a:chExt cx="1405786" cy="2085179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30025" y="1845320"/>
              <a:ext cx="1405786" cy="20851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B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5519" y="2216821"/>
            <a:ext cx="8864569" cy="921093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7621236" y="3081374"/>
            <a:ext cx="2950966" cy="554628"/>
            <a:chOff x="7621236" y="3081374"/>
            <a:chExt cx="2950966" cy="55462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1236" y="3081374"/>
              <a:ext cx="2950966" cy="554628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3562" y="2910286"/>
            <a:ext cx="2739410" cy="9820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B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8705" y="418588"/>
            <a:ext cx="15161680" cy="11260143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378" y="2274295"/>
            <a:ext cx="15572534" cy="1177171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2960984" y="5333613"/>
            <a:ext cx="747311" cy="712015"/>
            <a:chOff x="12960984" y="5333613"/>
            <a:chExt cx="747311" cy="712015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60984" y="5333613"/>
              <a:ext cx="747311" cy="71201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753835" y="3385318"/>
            <a:ext cx="914799" cy="1365371"/>
            <a:chOff x="4753835" y="3385318"/>
            <a:chExt cx="914799" cy="13653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3835" y="3385318"/>
              <a:ext cx="914799" cy="13653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421576" y="3867283"/>
            <a:ext cx="517191" cy="651916"/>
            <a:chOff x="12421576" y="3867283"/>
            <a:chExt cx="517191" cy="65191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21576" y="3867283"/>
              <a:ext cx="517191" cy="65191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067390" y="6254156"/>
            <a:ext cx="755080" cy="951773"/>
            <a:chOff x="6067390" y="6254156"/>
            <a:chExt cx="755080" cy="95177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7390" y="6254156"/>
              <a:ext cx="755080" cy="9517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0B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83" y="965202"/>
            <a:ext cx="11385010" cy="954779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69886" y="-524600"/>
            <a:ext cx="9389553" cy="808347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688210" y="1183507"/>
            <a:ext cx="982537" cy="1684432"/>
            <a:chOff x="15688210" y="1183507"/>
            <a:chExt cx="982537" cy="1684432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88210" y="1183507"/>
              <a:ext cx="982537" cy="1684432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26790" y="4228940"/>
            <a:ext cx="1640590" cy="256146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262387" y="4228940"/>
            <a:ext cx="1657895" cy="256146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487089" y="5198662"/>
            <a:ext cx="3183657" cy="161159"/>
            <a:chOff x="13487089" y="5198662"/>
            <a:chExt cx="3183657" cy="16115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87089" y="5198662"/>
              <a:ext cx="3183657" cy="16115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619048" y="5198662"/>
            <a:ext cx="3183657" cy="161159"/>
            <a:chOff x="9619048" y="5198662"/>
            <a:chExt cx="3183657" cy="16115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19048" y="5198662"/>
              <a:ext cx="3183657" cy="161159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571242" y="4611702"/>
            <a:ext cx="3963171" cy="73989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26790" y="6742915"/>
            <a:ext cx="1627781" cy="2561467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262387" y="6742915"/>
            <a:ext cx="1653410" cy="256146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487089" y="7712637"/>
            <a:ext cx="3183657" cy="161159"/>
            <a:chOff x="13487089" y="7712637"/>
            <a:chExt cx="3183657" cy="161159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487089" y="7712637"/>
              <a:ext cx="3183657" cy="16115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619048" y="7712637"/>
            <a:ext cx="3183657" cy="161159"/>
            <a:chOff x="9619048" y="7712637"/>
            <a:chExt cx="3183657" cy="161159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19048" y="7712637"/>
              <a:ext cx="3183657" cy="161159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89395" y="7125678"/>
            <a:ext cx="5913295" cy="749419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467633" y="4228940"/>
            <a:ext cx="1602143" cy="2561467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303229" y="4228940"/>
            <a:ext cx="1640590" cy="2561467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5527931" y="5198662"/>
            <a:ext cx="3183657" cy="161159"/>
            <a:chOff x="5527931" y="5198662"/>
            <a:chExt cx="3183657" cy="16115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27931" y="5198662"/>
              <a:ext cx="3183657" cy="16115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659890" y="5198662"/>
            <a:ext cx="3183657" cy="161159"/>
            <a:chOff x="1659890" y="5198662"/>
            <a:chExt cx="3183657" cy="161159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59890" y="5198662"/>
              <a:ext cx="3183657" cy="161159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52238" y="4602178"/>
            <a:ext cx="6375238" cy="749419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329199" y="4611702"/>
            <a:ext cx="4516590" cy="739895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467633" y="6742915"/>
            <a:ext cx="1640590" cy="2561467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303229" y="6742915"/>
            <a:ext cx="1641876" cy="2561467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5527931" y="7712637"/>
            <a:ext cx="3183657" cy="161159"/>
            <a:chOff x="5527931" y="7712637"/>
            <a:chExt cx="3183657" cy="161159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27931" y="7712637"/>
              <a:ext cx="3183657" cy="161159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659890" y="7712637"/>
            <a:ext cx="3183657" cy="161159"/>
            <a:chOff x="1659890" y="7712637"/>
            <a:chExt cx="3183657" cy="161159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59890" y="7712637"/>
              <a:ext cx="3183657" cy="161159"/>
            </a:xfrm>
            <a:prstGeom prst="rect">
              <a:avLst/>
            </a:prstGeom>
          </p:spPr>
        </p:pic>
      </p:grpSp>
      <p:pic>
        <p:nvPicPr>
          <p:cNvPr id="46" name="Object 45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117762" y="7116154"/>
            <a:ext cx="5244190" cy="749419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117389" y="7116154"/>
            <a:ext cx="4943876" cy="749419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788067" y="4602178"/>
            <a:ext cx="5819238" cy="749419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9794838" y="7131722"/>
            <a:ext cx="3804829" cy="7398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B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067" y="2050654"/>
            <a:ext cx="7462176" cy="845710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067" y="616382"/>
            <a:ext cx="6645404" cy="845710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38095" y="1447619"/>
            <a:ext cx="2199734" cy="413435"/>
            <a:chOff x="1638095" y="1447619"/>
            <a:chExt cx="2199734" cy="41343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8095" y="1447619"/>
              <a:ext cx="2199734" cy="41343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257834" y="1301270"/>
            <a:ext cx="10100961" cy="8088584"/>
            <a:chOff x="7257834" y="1301270"/>
            <a:chExt cx="10100961" cy="808858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57834" y="1301270"/>
              <a:ext cx="10100961" cy="808858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267579" y="3822848"/>
            <a:ext cx="2733029" cy="939570"/>
            <a:chOff x="11267579" y="3822848"/>
            <a:chExt cx="2733029" cy="93957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67579" y="3822848"/>
              <a:ext cx="2733029" cy="93957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708647" y="4161451"/>
            <a:ext cx="1096165" cy="939570"/>
            <a:chOff x="7708647" y="4161451"/>
            <a:chExt cx="1096165" cy="939570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08647" y="4161451"/>
              <a:ext cx="1096165" cy="939570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60630" y="1300641"/>
            <a:ext cx="2686924" cy="95738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56524" y="5580596"/>
            <a:ext cx="2364981" cy="1078381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3324" y="5028086"/>
            <a:ext cx="2697029" cy="1518495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3324" y="5916498"/>
            <a:ext cx="4632895" cy="1518495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56524" y="6469008"/>
            <a:ext cx="2421229" cy="1468857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3324" y="7195765"/>
            <a:ext cx="3102543" cy="1518495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56524" y="7748275"/>
            <a:ext cx="2423905" cy="1078381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23324" y="8084178"/>
            <a:ext cx="2712362" cy="1518495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56524" y="8636514"/>
            <a:ext cx="1337152" cy="1078381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320619" y="3914029"/>
            <a:ext cx="2824943" cy="1097429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800907" y="4283134"/>
            <a:ext cx="973419" cy="1078381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8880972" y="7327385"/>
            <a:ext cx="2056097" cy="939570"/>
            <a:chOff x="8880972" y="7327385"/>
            <a:chExt cx="2056097" cy="939570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880972" y="7327385"/>
              <a:ext cx="2056097" cy="939570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973232" y="7449068"/>
            <a:ext cx="2084419" cy="107838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3214376" y="6396535"/>
            <a:ext cx="1215613" cy="939570"/>
            <a:chOff x="13214376" y="6396535"/>
            <a:chExt cx="1215613" cy="939570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214376" y="6396535"/>
              <a:ext cx="1215613" cy="939570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3296353" y="6574618"/>
            <a:ext cx="1200457" cy="107838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2267882" y="1957095"/>
            <a:ext cx="1096165" cy="939570"/>
            <a:chOff x="12267882" y="1957095"/>
            <a:chExt cx="1096165" cy="939570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 rot="-10740000">
              <a:off x="12267882" y="1957095"/>
              <a:ext cx="1096165" cy="939570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 rot="120000">
            <a:off x="12349159" y="2243846"/>
            <a:ext cx="985381" cy="1078381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5546327" y="2156397"/>
            <a:ext cx="1249136" cy="939570"/>
            <a:chOff x="15546327" y="2156397"/>
            <a:chExt cx="1249136" cy="939570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 rot="-10740000">
              <a:off x="15546327" y="2156397"/>
              <a:ext cx="1249136" cy="939570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 rot="120000">
            <a:off x="15634364" y="2446065"/>
            <a:ext cx="1222210" cy="1078381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863948" y="-1098717"/>
            <a:ext cx="15540680" cy="71698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B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38095" y="4580291"/>
            <a:ext cx="3333333" cy="4290697"/>
            <a:chOff x="1638095" y="4580291"/>
            <a:chExt cx="3333333" cy="429069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8095" y="4580291"/>
              <a:ext cx="3333333" cy="429069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536508" y="4580291"/>
            <a:ext cx="3333333" cy="4290697"/>
            <a:chOff x="5536508" y="4580291"/>
            <a:chExt cx="3333333" cy="429069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6508" y="4580291"/>
              <a:ext cx="3333333" cy="429069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434921" y="4580291"/>
            <a:ext cx="3333333" cy="4290697"/>
            <a:chOff x="9434921" y="4580291"/>
            <a:chExt cx="3333333" cy="429069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4921" y="4580291"/>
              <a:ext cx="3333333" cy="429069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930494" y="4000000"/>
            <a:ext cx="2545360" cy="2606437"/>
            <a:chOff x="5930494" y="4000000"/>
            <a:chExt cx="2545360" cy="260643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30494" y="4000000"/>
              <a:ext cx="2545360" cy="260643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032082" y="4000000"/>
            <a:ext cx="2545360" cy="2606437"/>
            <a:chOff x="2032082" y="4000000"/>
            <a:chExt cx="2545360" cy="260643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32082" y="4000000"/>
              <a:ext cx="2545360" cy="260643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828907" y="4000000"/>
            <a:ext cx="2545360" cy="2606437"/>
            <a:chOff x="9828907" y="4000000"/>
            <a:chExt cx="2545360" cy="260643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8907" y="4000000"/>
              <a:ext cx="2545360" cy="2606437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46355" y="209480"/>
            <a:ext cx="8632914" cy="10419190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15275" y="209480"/>
            <a:ext cx="9860953" cy="7666810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8042990" y="1474510"/>
            <a:ext cx="2199734" cy="413435"/>
            <a:chOff x="8042990" y="1474510"/>
            <a:chExt cx="2199734" cy="413435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42990" y="1474510"/>
              <a:ext cx="2199734" cy="413435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38672" y="1392794"/>
            <a:ext cx="2417943" cy="696333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3333333" y="4580291"/>
            <a:ext cx="3333333" cy="4290697"/>
            <a:chOff x="13333333" y="4580291"/>
            <a:chExt cx="3333333" cy="4290697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333333" y="4580291"/>
              <a:ext cx="3333333" cy="429069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3727320" y="4000000"/>
            <a:ext cx="2545360" cy="2606437"/>
            <a:chOff x="13727320" y="4000000"/>
            <a:chExt cx="2545360" cy="2606437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727320" y="4000000"/>
              <a:ext cx="2545360" cy="2606437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68896" y="3867431"/>
            <a:ext cx="5756333" cy="3672610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858515" y="3792905"/>
            <a:ext cx="5840190" cy="3925505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94286" y="6625704"/>
            <a:ext cx="3863333" cy="2339429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3389229" y="6625704"/>
            <a:ext cx="3364219" cy="1968000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330346" y="6625704"/>
            <a:ext cx="3636105" cy="2348952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925483" y="3792905"/>
            <a:ext cx="5840190" cy="3925505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593869" y="6679174"/>
            <a:ext cx="5934305" cy="1987048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619609" y="3876954"/>
            <a:ext cx="6121181" cy="36535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B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3026" y="334112"/>
            <a:ext cx="9422652" cy="714123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042990" y="1447619"/>
            <a:ext cx="2199734" cy="413435"/>
            <a:chOff x="8042990" y="1447619"/>
            <a:chExt cx="2199734" cy="41343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2990" y="1447619"/>
              <a:ext cx="2199734" cy="41343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64263" y="1365903"/>
            <a:ext cx="2392552" cy="69633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8649" y="8279323"/>
            <a:ext cx="4528419" cy="95556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51110" y="3887620"/>
            <a:ext cx="4475238" cy="86247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633132" y="4601743"/>
            <a:ext cx="4570461" cy="3659905"/>
            <a:chOff x="1633132" y="4601743"/>
            <a:chExt cx="4570461" cy="365990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3132" y="4601743"/>
              <a:ext cx="4570461" cy="3659905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0484" y="3887620"/>
            <a:ext cx="4522857" cy="84342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857626" y="4601743"/>
            <a:ext cx="4570461" cy="3659905"/>
            <a:chOff x="6857626" y="4601743"/>
            <a:chExt cx="4570461" cy="365990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57626" y="4601743"/>
              <a:ext cx="4570461" cy="3659905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60962" y="8279323"/>
            <a:ext cx="4580800" cy="95556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163170" y="3887620"/>
            <a:ext cx="5263638" cy="843429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072597" y="4601743"/>
            <a:ext cx="4570461" cy="3659905"/>
            <a:chOff x="12072597" y="4601743"/>
            <a:chExt cx="4570461" cy="365990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072597" y="4601743"/>
              <a:ext cx="4570461" cy="3659905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803622" y="8279323"/>
            <a:ext cx="5145924" cy="9555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B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110032" y="3388249"/>
            <a:ext cx="1052765" cy="1754608"/>
            <a:chOff x="16110032" y="3388249"/>
            <a:chExt cx="1052765" cy="175460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10032" y="3388249"/>
              <a:ext cx="1052765" cy="175460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436680" y="1474510"/>
            <a:ext cx="2199734" cy="413435"/>
            <a:chOff x="14436680" y="1474510"/>
            <a:chExt cx="2199734" cy="41343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36680" y="1474510"/>
              <a:ext cx="2199734" cy="41343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614402" y="1777356"/>
            <a:ext cx="1052765" cy="1754608"/>
            <a:chOff x="11614402" y="1777356"/>
            <a:chExt cx="1052765" cy="175460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14402" y="1777356"/>
              <a:ext cx="1052765" cy="1754608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361524" y="1392794"/>
            <a:ext cx="2388857" cy="696333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85219" y="1223648"/>
            <a:ext cx="9374410" cy="9247067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1657" y="1853006"/>
            <a:ext cx="16926728" cy="7169810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11070" y="454920"/>
            <a:ext cx="10203861" cy="71698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B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86648" y="1739661"/>
            <a:ext cx="1052765" cy="1754608"/>
            <a:chOff x="5386648" y="1739661"/>
            <a:chExt cx="1052765" cy="175460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6648" y="1739661"/>
              <a:ext cx="1052765" cy="175460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879909" y="1207509"/>
            <a:ext cx="2199734" cy="413435"/>
            <a:chOff x="1879909" y="1207509"/>
            <a:chExt cx="2199734" cy="41343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9909" y="1207509"/>
              <a:ext cx="2199734" cy="41343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27144" y="1414226"/>
            <a:ext cx="1052765" cy="1754608"/>
            <a:chOff x="827144" y="1414226"/>
            <a:chExt cx="1052765" cy="175460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7144" y="1414226"/>
              <a:ext cx="1052765" cy="1754608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01210" y="1125789"/>
            <a:ext cx="2392552" cy="696333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07026" y="62261"/>
            <a:ext cx="10596404" cy="7550762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12475" y="3081171"/>
            <a:ext cx="6615657" cy="8248762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99886" y="4043524"/>
            <a:ext cx="9781936" cy="5955562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08000" y="3081171"/>
            <a:ext cx="6677486" cy="824876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044394" y="4043523"/>
            <a:ext cx="9532526" cy="59746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B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82410" y="5432853"/>
            <a:ext cx="7090622" cy="517270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72981" y="1123771"/>
            <a:ext cx="8420050" cy="516614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38095" y="5342963"/>
            <a:ext cx="8100859" cy="3542746"/>
            <a:chOff x="1638095" y="5342963"/>
            <a:chExt cx="8100859" cy="354274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8095" y="5342963"/>
              <a:ext cx="8100859" cy="354274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38095" y="1400005"/>
            <a:ext cx="8100859" cy="3542746"/>
            <a:chOff x="1638095" y="1400005"/>
            <a:chExt cx="8100859" cy="354274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8095" y="1400005"/>
              <a:ext cx="8100859" cy="354274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432879" y="762187"/>
            <a:ext cx="2199734" cy="413435"/>
            <a:chOff x="15432879" y="762187"/>
            <a:chExt cx="2199734" cy="41343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32879" y="762187"/>
              <a:ext cx="2199734" cy="413435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651" y="3779400"/>
            <a:ext cx="5658581" cy="6982419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8172" y="-327633"/>
            <a:ext cx="5698514" cy="7096381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354467" y="680470"/>
            <a:ext cx="2392229" cy="69633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638095" y="1400005"/>
            <a:ext cx="8100859" cy="3542746"/>
            <a:chOff x="1638095" y="1400005"/>
            <a:chExt cx="8100859" cy="354274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8095" y="1400005"/>
              <a:ext cx="8100859" cy="3542746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88172" y="-327633"/>
            <a:ext cx="5698514" cy="70963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B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18455" y="-88211"/>
            <a:ext cx="14283743" cy="808347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688210" y="1183507"/>
            <a:ext cx="982537" cy="1684432"/>
            <a:chOff x="15688210" y="1183507"/>
            <a:chExt cx="982537" cy="168443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8210" y="1183507"/>
              <a:ext cx="982537" cy="168443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60666" y="1272849"/>
            <a:ext cx="2199734" cy="413435"/>
            <a:chOff x="1360666" y="1272849"/>
            <a:chExt cx="2199734" cy="41343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0666" y="1272849"/>
              <a:ext cx="2199734" cy="413435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786402" y="4211797"/>
            <a:ext cx="1786876" cy="278622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0739" y="6704295"/>
            <a:ext cx="1787857" cy="278721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662697" y="7691275"/>
            <a:ext cx="3456429" cy="161159"/>
            <a:chOff x="6662697" y="7691275"/>
            <a:chExt cx="3456429" cy="16115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2697" y="7691275"/>
              <a:ext cx="3456429" cy="16115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995802" y="5198662"/>
            <a:ext cx="3974010" cy="161159"/>
            <a:chOff x="12995802" y="5198662"/>
            <a:chExt cx="3974010" cy="161159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95802" y="5198662"/>
              <a:ext cx="3974010" cy="161159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43497" y="6979298"/>
            <a:ext cx="2978057" cy="995010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50490" y="4211797"/>
            <a:ext cx="1745000" cy="2786229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20853" y="4233159"/>
            <a:ext cx="1786876" cy="2786229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6662698" y="5220023"/>
            <a:ext cx="4992763" cy="161159"/>
            <a:chOff x="6662698" y="5220023"/>
            <a:chExt cx="4992763" cy="16115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62698" y="5220023"/>
              <a:ext cx="4992763" cy="16115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659890" y="5198662"/>
            <a:ext cx="3508513" cy="161159"/>
            <a:chOff x="1659890" y="5198662"/>
            <a:chExt cx="3508513" cy="161159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9890" y="5198662"/>
              <a:ext cx="3508513" cy="161159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52076" y="4434279"/>
            <a:ext cx="3544295" cy="995152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63253" y="4455652"/>
            <a:ext cx="5387305" cy="1014200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450486" y="6725771"/>
            <a:ext cx="1805724" cy="2786229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659890" y="7712637"/>
            <a:ext cx="3743493" cy="161159"/>
            <a:chOff x="1659890" y="7712637"/>
            <a:chExt cx="3743493" cy="161159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59890" y="7712637"/>
              <a:ext cx="3743493" cy="161159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088590" y="6948344"/>
            <a:ext cx="3905838" cy="995010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3286231" y="4434289"/>
            <a:ext cx="4407543" cy="995152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279419" y="1191133"/>
            <a:ext cx="2394905" cy="6963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2024-03-22T09:02:37Z</dcterms:created>
  <dcterms:modified xsi:type="dcterms:W3CDTF">2024-03-22T09:02:37Z</dcterms:modified>
</cp:coreProperties>
</file>