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162.png"/><Relationship Id="rId17" Type="http://schemas.openxmlformats.org/officeDocument/2006/relationships/image" Target="../media/image163.png"/><Relationship Id="rId18" Type="http://schemas.openxmlformats.org/officeDocument/2006/relationships/image" Target="../media/image164.png"/><Relationship Id="rId19" Type="http://schemas.openxmlformats.org/officeDocument/2006/relationships/image" Target="../media/image165.png"/><Relationship Id="rId20" Type="http://schemas.openxmlformats.org/officeDocument/2006/relationships/image" Target="../media/image16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8" Type="http://schemas.openxmlformats.org/officeDocument/2006/relationships/image" Target="../media/image109.png"/><Relationship Id="rId19" Type="http://schemas.openxmlformats.org/officeDocument/2006/relationships/image" Target="../media/image110.png"/><Relationship Id="rId20" Type="http://schemas.openxmlformats.org/officeDocument/2006/relationships/image" Target="../media/image1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1" Type="http://schemas.openxmlformats.org/officeDocument/2006/relationships/image" Target="../media/image12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20" Type="http://schemas.openxmlformats.org/officeDocument/2006/relationships/image" Target="../media/image13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5909" y="9097261"/>
            <a:ext cx="16633896" cy="14286"/>
            <a:chOff x="825909" y="9097261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909" y="9097261"/>
              <a:ext cx="16633896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1309" y="3113647"/>
            <a:ext cx="14055467" cy="6596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94352" y="5578799"/>
            <a:ext cx="6171429" cy="4441216"/>
            <a:chOff x="1894352" y="5578799"/>
            <a:chExt cx="6171429" cy="444121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352" y="5578799"/>
              <a:ext cx="6171429" cy="444121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39167" y="5563662"/>
            <a:ext cx="6171429" cy="4441216"/>
            <a:chOff x="9839167" y="5563662"/>
            <a:chExt cx="6171429" cy="444121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39167" y="5563662"/>
              <a:ext cx="6171429" cy="444121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61" y="890352"/>
            <a:ext cx="3098390" cy="254604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743" y="2276210"/>
            <a:ext cx="13944095" cy="398915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39639" y="9981244"/>
            <a:ext cx="2962171" cy="516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8320" y="5641111"/>
            <a:ext cx="16633896" cy="14286"/>
            <a:chOff x="598320" y="5641111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0" y="5641111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03718" y="6828697"/>
            <a:ext cx="16633896" cy="14286"/>
            <a:chOff x="803718" y="6828697"/>
            <a:chExt cx="16633896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718" y="682869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1526" y="7962979"/>
            <a:ext cx="16633896" cy="14286"/>
            <a:chOff x="781526" y="7962979"/>
            <a:chExt cx="16633896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526" y="7962979"/>
              <a:ext cx="16633896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5171" y="2417019"/>
            <a:ext cx="5294695" cy="17320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761" y="890352"/>
            <a:ext cx="4554800" cy="25460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0581" y="3529114"/>
            <a:ext cx="2989190" cy="173201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0581" y="5800248"/>
            <a:ext cx="3757790" cy="172248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5171" y="6944057"/>
            <a:ext cx="2522076" cy="172248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423" y="5598476"/>
            <a:ext cx="1471762" cy="253652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423" y="6742286"/>
            <a:ext cx="1471762" cy="2536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32514" y="4609686"/>
            <a:ext cx="16633896" cy="14286"/>
            <a:chOff x="732514" y="4609686"/>
            <a:chExt cx="16633896" cy="1428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514" y="4609686"/>
              <a:ext cx="16633896" cy="1428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335171" y="4710467"/>
            <a:ext cx="6064933" cy="173201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5423" y="7966992"/>
            <a:ext cx="1471762" cy="253652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35171" y="8166486"/>
            <a:ext cx="4774905" cy="17224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5909" y="9097261"/>
            <a:ext cx="16633896" cy="14286"/>
            <a:chOff x="825909" y="9097261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909" y="9097261"/>
              <a:ext cx="16633896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350" y="4173249"/>
            <a:ext cx="11400257" cy="50824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3718" y="6828697"/>
            <a:ext cx="16633896" cy="14286"/>
            <a:chOff x="803718" y="6828697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718" y="682869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1526" y="7962979"/>
            <a:ext cx="16633896" cy="14286"/>
            <a:chOff x="781526" y="7962979"/>
            <a:chExt cx="16633896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526" y="7962979"/>
              <a:ext cx="16633896" cy="142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5171" y="2417019"/>
            <a:ext cx="2137848" cy="173201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61" y="890352"/>
            <a:ext cx="1930171" cy="254604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5173" y="3529115"/>
            <a:ext cx="4142019" cy="173201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5171" y="8049762"/>
            <a:ext cx="2989190" cy="17320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0581" y="5800248"/>
            <a:ext cx="1670790" cy="173201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5171" y="6944057"/>
            <a:ext cx="2055038" cy="1732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423" y="5598476"/>
            <a:ext cx="1471762" cy="2536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423" y="6742286"/>
            <a:ext cx="1471762" cy="25365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5423" y="7847990"/>
            <a:ext cx="1471762" cy="2536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32514" y="4609686"/>
            <a:ext cx="16633896" cy="14286"/>
            <a:chOff x="732514" y="4609686"/>
            <a:chExt cx="16633896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2514" y="4609686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01177" y="5743968"/>
            <a:ext cx="16633896" cy="14286"/>
            <a:chOff x="701177" y="5743968"/>
            <a:chExt cx="16633896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177" y="5743968"/>
              <a:ext cx="16633896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35171" y="4710467"/>
            <a:ext cx="1805410" cy="1732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3226" y="9294045"/>
            <a:ext cx="16633896" cy="14286"/>
            <a:chOff x="803226" y="9294045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226" y="9294045"/>
              <a:ext cx="16633896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480" y="3287952"/>
            <a:ext cx="5803362" cy="122094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0848" y="890352"/>
            <a:ext cx="3098390" cy="25460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03226" y="3198590"/>
            <a:ext cx="7541049" cy="14286"/>
            <a:chOff x="803226" y="3198590"/>
            <a:chExt cx="7541049" cy="142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226" y="3198590"/>
              <a:ext cx="7541049" cy="14286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790" y="890381"/>
            <a:ext cx="1471648" cy="25364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57247" y="3984516"/>
            <a:ext cx="7541049" cy="14286"/>
            <a:chOff x="857247" y="3984516"/>
            <a:chExt cx="7541049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47" y="3984516"/>
              <a:ext cx="7541049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41046" y="4779565"/>
            <a:ext cx="7541049" cy="14286"/>
            <a:chOff x="841046" y="4779565"/>
            <a:chExt cx="7541049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046" y="4779565"/>
              <a:ext cx="7541049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25909" y="5510790"/>
            <a:ext cx="7541049" cy="14286"/>
            <a:chOff x="825909" y="5510790"/>
            <a:chExt cx="7541049" cy="142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5909" y="5510790"/>
              <a:ext cx="7541049" cy="142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142857" y="2640876"/>
            <a:ext cx="8316948" cy="6193943"/>
            <a:chOff x="9142857" y="2640876"/>
            <a:chExt cx="8316948" cy="619394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2857" y="2640876"/>
              <a:ext cx="8316948" cy="619394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98899" y="6264049"/>
            <a:ext cx="7541049" cy="14286"/>
            <a:chOff x="798899" y="6264049"/>
            <a:chExt cx="7541049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899" y="6264049"/>
              <a:ext cx="7541049" cy="142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57247" y="7021310"/>
            <a:ext cx="7541049" cy="14286"/>
            <a:chOff x="857247" y="7021310"/>
            <a:chExt cx="7541049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7247" y="7021310"/>
              <a:ext cx="7541049" cy="1428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25909" y="7775066"/>
            <a:ext cx="7541049" cy="14286"/>
            <a:chOff x="825909" y="7775066"/>
            <a:chExt cx="7541049" cy="1428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5909" y="7775066"/>
              <a:ext cx="7541049" cy="142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10772" y="8532076"/>
            <a:ext cx="7541049" cy="14286"/>
            <a:chOff x="810772" y="8532076"/>
            <a:chExt cx="7541049" cy="1428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772" y="8532076"/>
              <a:ext cx="7541049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4480" y="4098778"/>
            <a:ext cx="5527324" cy="1220943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1798" y="4839307"/>
            <a:ext cx="5179257" cy="122094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4480" y="5585871"/>
            <a:ext cx="5094133" cy="122094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19343" y="2458629"/>
            <a:ext cx="5127171" cy="122094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4480" y="6339133"/>
            <a:ext cx="4122724" cy="1220943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11798" y="7096390"/>
            <a:ext cx="5320705" cy="1220943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4480" y="7849895"/>
            <a:ext cx="4963838" cy="1220943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19343" y="8591819"/>
            <a:ext cx="2924733" cy="1220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3226" y="9294045"/>
            <a:ext cx="16633896" cy="14286"/>
            <a:chOff x="803226" y="9294045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226" y="9294045"/>
              <a:ext cx="16633896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798" y="3469599"/>
            <a:ext cx="2939667" cy="121141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0848" y="890352"/>
            <a:ext cx="3098390" cy="25460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5909" y="3337593"/>
            <a:ext cx="7541049" cy="14286"/>
            <a:chOff x="825909" y="3337593"/>
            <a:chExt cx="7541049" cy="142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909" y="3337593"/>
              <a:ext cx="7541049" cy="14286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790" y="890381"/>
            <a:ext cx="1471648" cy="25364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5909" y="4175921"/>
            <a:ext cx="7541049" cy="14286"/>
            <a:chOff x="825909" y="4175921"/>
            <a:chExt cx="7541049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909" y="4175921"/>
              <a:ext cx="7541049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5909" y="5052034"/>
            <a:ext cx="7541049" cy="14286"/>
            <a:chOff x="825909" y="5052034"/>
            <a:chExt cx="7541049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5909" y="5052034"/>
              <a:ext cx="7541049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552020" y="2550057"/>
            <a:ext cx="7922923" cy="6441428"/>
            <a:chOff x="9552020" y="2550057"/>
            <a:chExt cx="7922923" cy="644142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2020" y="2550057"/>
              <a:ext cx="7922923" cy="644142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9069" y="4324442"/>
            <a:ext cx="4276876" cy="122094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9343" y="2458629"/>
            <a:ext cx="6759610" cy="15733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4480" y="5222177"/>
            <a:ext cx="2743990" cy="1220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3718" y="6828697"/>
            <a:ext cx="16633896" cy="14286"/>
            <a:chOff x="803718" y="6828697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718" y="682869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1526" y="7962979"/>
            <a:ext cx="16633896" cy="14286"/>
            <a:chOff x="781526" y="7962979"/>
            <a:chExt cx="16633896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526" y="7962979"/>
              <a:ext cx="16633896" cy="142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5171" y="2417019"/>
            <a:ext cx="8795733" cy="173201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761" y="890352"/>
            <a:ext cx="3098390" cy="254604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581" y="3529114"/>
            <a:ext cx="5844695" cy="173201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5171" y="8049762"/>
            <a:ext cx="5927581" cy="17320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0581" y="5800248"/>
            <a:ext cx="8795590" cy="173201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5171" y="6944057"/>
            <a:ext cx="12469695" cy="1732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423" y="5598476"/>
            <a:ext cx="1471762" cy="2536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423" y="6742286"/>
            <a:ext cx="1471762" cy="25365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5423" y="7847990"/>
            <a:ext cx="1471762" cy="2536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32514" y="4609686"/>
            <a:ext cx="16633896" cy="14286"/>
            <a:chOff x="732514" y="4609686"/>
            <a:chExt cx="16633896" cy="142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2514" y="4609686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01177" y="5743968"/>
            <a:ext cx="16633896" cy="14286"/>
            <a:chOff x="701177" y="5743968"/>
            <a:chExt cx="16633896" cy="1428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177" y="5743968"/>
              <a:ext cx="16633896" cy="14286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35171" y="4710467"/>
            <a:ext cx="8063448" cy="1732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29657" y="4506828"/>
            <a:ext cx="16633896" cy="14286"/>
            <a:chOff x="629657" y="4506828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657" y="4506828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320" y="5641111"/>
            <a:ext cx="16633896" cy="14286"/>
            <a:chOff x="598320" y="5641111"/>
            <a:chExt cx="16633896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320" y="5641111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3718" y="6828697"/>
            <a:ext cx="16633896" cy="14286"/>
            <a:chOff x="803718" y="6828697"/>
            <a:chExt cx="16633896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718" y="682869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1526" y="7962979"/>
            <a:ext cx="16633896" cy="14286"/>
            <a:chOff x="781526" y="7962979"/>
            <a:chExt cx="16633896" cy="14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526" y="7962979"/>
              <a:ext cx="16633896" cy="1428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5171" y="2417019"/>
            <a:ext cx="8795733" cy="173201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61" y="890352"/>
            <a:ext cx="2514276" cy="25460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0581" y="3529114"/>
            <a:ext cx="5076238" cy="173201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581" y="5800248"/>
            <a:ext cx="5076238" cy="173201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5171" y="6944057"/>
            <a:ext cx="14957790" cy="173201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423" y="5598476"/>
            <a:ext cx="1471762" cy="2536524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5423" y="6742286"/>
            <a:ext cx="1471762" cy="253652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335171" y="4710467"/>
            <a:ext cx="9639638" cy="1732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8320" y="5641111"/>
            <a:ext cx="16633896" cy="14286"/>
            <a:chOff x="598320" y="5641111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0" y="5641111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03718" y="6828697"/>
            <a:ext cx="16633896" cy="14286"/>
            <a:chOff x="803718" y="6828697"/>
            <a:chExt cx="16633896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718" y="682869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1526" y="7962979"/>
            <a:ext cx="16633896" cy="14286"/>
            <a:chOff x="781526" y="7962979"/>
            <a:chExt cx="16633896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526" y="7962979"/>
              <a:ext cx="16633896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5171" y="2417019"/>
            <a:ext cx="3456448" cy="17320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761" y="890352"/>
            <a:ext cx="2514276" cy="25460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0581" y="3529114"/>
            <a:ext cx="7091571" cy="173201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0581" y="5800248"/>
            <a:ext cx="4224905" cy="173201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5171" y="6944057"/>
            <a:ext cx="14509276" cy="173201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423" y="5598476"/>
            <a:ext cx="1471762" cy="253652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423" y="6742286"/>
            <a:ext cx="1471762" cy="2536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32514" y="4609686"/>
            <a:ext cx="16633896" cy="14286"/>
            <a:chOff x="732514" y="4609686"/>
            <a:chExt cx="16633896" cy="1428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514" y="4609686"/>
              <a:ext cx="16633896" cy="1428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335171" y="4710467"/>
            <a:ext cx="5969095" cy="173201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5423" y="7966992"/>
            <a:ext cx="1471762" cy="253652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35171" y="8166487"/>
            <a:ext cx="4692019" cy="1732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98320" y="5641111"/>
            <a:ext cx="16633896" cy="14286"/>
            <a:chOff x="598320" y="5641111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320" y="5641111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03718" y="6828697"/>
            <a:ext cx="16633896" cy="14286"/>
            <a:chOff x="803718" y="6828697"/>
            <a:chExt cx="16633896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718" y="682869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1526" y="7962979"/>
            <a:ext cx="16633896" cy="14286"/>
            <a:chOff x="781526" y="7962979"/>
            <a:chExt cx="16633896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526" y="7962979"/>
              <a:ext cx="16633896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5171" y="2417019"/>
            <a:ext cx="3757790" cy="17320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761" y="890352"/>
            <a:ext cx="1930171" cy="25460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0581" y="3529114"/>
            <a:ext cx="4224905" cy="173201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0581" y="5800248"/>
            <a:ext cx="6336952" cy="173201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5171" y="6944057"/>
            <a:ext cx="2989190" cy="173201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423" y="5598476"/>
            <a:ext cx="1471762" cy="253652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423" y="6742286"/>
            <a:ext cx="1471762" cy="2536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32514" y="4609686"/>
            <a:ext cx="16633896" cy="14286"/>
            <a:chOff x="732514" y="4609686"/>
            <a:chExt cx="16633896" cy="1428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2514" y="4609686"/>
              <a:ext cx="16633896" cy="1428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335171" y="4710467"/>
            <a:ext cx="7352286" cy="173201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5423" y="7966992"/>
            <a:ext cx="1471762" cy="253652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35171" y="8166486"/>
            <a:ext cx="2906305" cy="1732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5909" y="2291567"/>
            <a:ext cx="16633896" cy="14286"/>
            <a:chOff x="825909" y="2291567"/>
            <a:chExt cx="16633896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5909" y="2291567"/>
              <a:ext cx="16633896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29657" y="4506828"/>
            <a:ext cx="16633896" cy="14286"/>
            <a:chOff x="629657" y="4506828"/>
            <a:chExt cx="16633896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657" y="4506828"/>
              <a:ext cx="16633896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5171" y="2417019"/>
            <a:ext cx="5543352" cy="173201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61" y="890352"/>
            <a:ext cx="1930171" cy="25460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5171" y="3529114"/>
            <a:ext cx="5761810" cy="172248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5909" y="3425849"/>
            <a:ext cx="16633896" cy="14286"/>
            <a:chOff x="825909" y="3425849"/>
            <a:chExt cx="16633896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909" y="3425849"/>
              <a:ext cx="16633896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90" y="2215271"/>
            <a:ext cx="1471648" cy="253641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761" y="3327343"/>
            <a:ext cx="1471762" cy="253652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423" y="4461076"/>
            <a:ext cx="1471762" cy="253652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5171" y="4710467"/>
            <a:ext cx="3757790" cy="1722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2024-03-22T14:50:47Z</dcterms:created>
  <dcterms:modified xsi:type="dcterms:W3CDTF">2024-03-22T14:50:47Z</dcterms:modified>
</cp:coreProperties>
</file>