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jpg" ContentType="image/jpg"/>
  <Default Extension="png" ContentType="image/png"/>
  <Default Extension="gif" ContentType="image/gif"/>
  <Override PartName="/docProps/app.xml" ContentType="application/vnd.openxmlformats-officedocument.extended-properties+xml"/>
  <Override PartName="/ppt/theme/theme1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Relationship Id="rId11" Type="http://schemas.openxmlformats.org/officeDocument/2006/relationships/image" Target="../media/image147.png"/><Relationship Id="rId12" Type="http://schemas.openxmlformats.org/officeDocument/2006/relationships/image" Target="../media/image148.png"/><Relationship Id="rId13" Type="http://schemas.openxmlformats.org/officeDocument/2006/relationships/image" Target="../media/image149.png"/><Relationship Id="rId14" Type="http://schemas.openxmlformats.org/officeDocument/2006/relationships/image" Target="../media/image150.png"/><Relationship Id="rId15" Type="http://schemas.openxmlformats.org/officeDocument/2006/relationships/image" Target="../media/image151.png"/><Relationship Id="rId16" Type="http://schemas.openxmlformats.org/officeDocument/2006/relationships/image" Target="../media/image152.png"/><Relationship Id="rId17" Type="http://schemas.openxmlformats.org/officeDocument/2006/relationships/image" Target="../media/image153.png"/><Relationship Id="rId18" Type="http://schemas.openxmlformats.org/officeDocument/2006/relationships/image" Target="../media/image154.png"/><Relationship Id="rId19" Type="http://schemas.openxmlformats.org/officeDocument/2006/relationships/image" Target="../media/image155.png"/><Relationship Id="rId20" Type="http://schemas.openxmlformats.org/officeDocument/2006/relationships/image" Target="../media/image156.png"/><Relationship Id="rId21" Type="http://schemas.openxmlformats.org/officeDocument/2006/relationships/image" Target="../media/image157.png"/><Relationship Id="rId22" Type="http://schemas.openxmlformats.org/officeDocument/2006/relationships/image" Target="../media/image158.png"/><Relationship Id="rId23" Type="http://schemas.openxmlformats.org/officeDocument/2006/relationships/image" Target="../media/image159.png"/><Relationship Id="rId24" Type="http://schemas.openxmlformats.org/officeDocument/2006/relationships/image" Target="../media/image160.png"/><Relationship Id="rId25" Type="http://schemas.openxmlformats.org/officeDocument/2006/relationships/image" Target="../media/image161.png"/><Relationship Id="rId26" Type="http://schemas.openxmlformats.org/officeDocument/2006/relationships/image" Target="../media/image162.png"/><Relationship Id="rId27" Type="http://schemas.openxmlformats.org/officeDocument/2006/relationships/image" Target="../media/image163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image" Target="../media/image168.png"/><Relationship Id="rId7" Type="http://schemas.openxmlformats.org/officeDocument/2006/relationships/image" Target="../media/image169.png"/><Relationship Id="rId8" Type="http://schemas.openxmlformats.org/officeDocument/2006/relationships/image" Target="../media/image170.png"/><Relationship Id="rId9" Type="http://schemas.openxmlformats.org/officeDocument/2006/relationships/image" Target="../media/image171.png"/><Relationship Id="rId10" Type="http://schemas.openxmlformats.org/officeDocument/2006/relationships/image" Target="../media/image172.png"/><Relationship Id="rId11" Type="http://schemas.openxmlformats.org/officeDocument/2006/relationships/image" Target="../media/image173.png"/><Relationship Id="rId12" Type="http://schemas.openxmlformats.org/officeDocument/2006/relationships/image" Target="../media/image174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82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7.png"/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6" Type="http://schemas.openxmlformats.org/officeDocument/2006/relationships/image" Target="../media/image191.png"/><Relationship Id="rId7" Type="http://schemas.openxmlformats.org/officeDocument/2006/relationships/image" Target="../media/image192.png"/><Relationship Id="rId8" Type="http://schemas.openxmlformats.org/officeDocument/2006/relationships/image" Target="../media/image193.png"/><Relationship Id="rId9" Type="http://schemas.openxmlformats.org/officeDocument/2006/relationships/image" Target="../media/image194.png"/><Relationship Id="rId10" Type="http://schemas.openxmlformats.org/officeDocument/2006/relationships/image" Target="../media/image195.png"/><Relationship Id="rId11" Type="http://schemas.openxmlformats.org/officeDocument/2006/relationships/image" Target="../media/image196.png"/><Relationship Id="rId12" Type="http://schemas.openxmlformats.org/officeDocument/2006/relationships/image" Target="../media/image197.png"/><Relationship Id="rId13" Type="http://schemas.openxmlformats.org/officeDocument/2006/relationships/image" Target="../media/image198.png"/><Relationship Id="rId14" Type="http://schemas.openxmlformats.org/officeDocument/2006/relationships/image" Target="../media/image199.png"/><Relationship Id="rId15" Type="http://schemas.openxmlformats.org/officeDocument/2006/relationships/image" Target="../media/image200.png"/><Relationship Id="rId16" Type="http://schemas.openxmlformats.org/officeDocument/2006/relationships/image" Target="../media/image201.png"/><Relationship Id="rId17" Type="http://schemas.openxmlformats.org/officeDocument/2006/relationships/image" Target="../media/image202.png"/><Relationship Id="rId18" Type="http://schemas.openxmlformats.org/officeDocument/2006/relationships/image" Target="../media/image203.png"/><Relationship Id="rId19" Type="http://schemas.openxmlformats.org/officeDocument/2006/relationships/image" Target="../media/image204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5.png"/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7" Type="http://schemas.openxmlformats.org/officeDocument/2006/relationships/image" Target="../media/image210.png"/><Relationship Id="rId8" Type="http://schemas.openxmlformats.org/officeDocument/2006/relationships/image" Target="../media/image211.png"/><Relationship Id="rId9" Type="http://schemas.openxmlformats.org/officeDocument/2006/relationships/image" Target="../media/image212.png"/><Relationship Id="rId10" Type="http://schemas.openxmlformats.org/officeDocument/2006/relationships/image" Target="../media/image213.png"/><Relationship Id="rId11" Type="http://schemas.openxmlformats.org/officeDocument/2006/relationships/image" Target="../media/image214.png"/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17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8.png"/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7" Type="http://schemas.openxmlformats.org/officeDocument/2006/relationships/image" Target="../media/image223.png"/><Relationship Id="rId8" Type="http://schemas.openxmlformats.org/officeDocument/2006/relationships/image" Target="../media/image224.png"/><Relationship Id="rId9" Type="http://schemas.openxmlformats.org/officeDocument/2006/relationships/image" Target="../media/image225.png"/><Relationship Id="rId10" Type="http://schemas.openxmlformats.org/officeDocument/2006/relationships/image" Target="../media/image226.png"/><Relationship Id="rId11" Type="http://schemas.openxmlformats.org/officeDocument/2006/relationships/image" Target="../media/image227.png"/><Relationship Id="rId12" Type="http://schemas.openxmlformats.org/officeDocument/2006/relationships/image" Target="../media/image228.png"/><Relationship Id="rId13" Type="http://schemas.openxmlformats.org/officeDocument/2006/relationships/image" Target="../media/image229.png"/><Relationship Id="rId14" Type="http://schemas.openxmlformats.org/officeDocument/2006/relationships/image" Target="../media/image230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7" Type="http://schemas.openxmlformats.org/officeDocument/2006/relationships/image" Target="../media/image236.png"/><Relationship Id="rId8" Type="http://schemas.openxmlformats.org/officeDocument/2006/relationships/image" Target="../media/image237.png"/><Relationship Id="rId9" Type="http://schemas.openxmlformats.org/officeDocument/2006/relationships/image" Target="../media/image238.png"/><Relationship Id="rId10" Type="http://schemas.openxmlformats.org/officeDocument/2006/relationships/image" Target="../media/image239.png"/><Relationship Id="rId11" Type="http://schemas.openxmlformats.org/officeDocument/2006/relationships/image" Target="../media/image240.png"/><Relationship Id="rId12" Type="http://schemas.openxmlformats.org/officeDocument/2006/relationships/image" Target="../media/image241.png"/><Relationship Id="rId13" Type="http://schemas.openxmlformats.org/officeDocument/2006/relationships/image" Target="../media/image242.png"/><Relationship Id="rId14" Type="http://schemas.openxmlformats.org/officeDocument/2006/relationships/image" Target="../media/image243.png"/><Relationship Id="rId15" Type="http://schemas.openxmlformats.org/officeDocument/2006/relationships/image" Target="../media/image244.png"/><Relationship Id="rId16" Type="http://schemas.openxmlformats.org/officeDocument/2006/relationships/image" Target="../media/image24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6.png"/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7" Type="http://schemas.openxmlformats.org/officeDocument/2006/relationships/image" Target="../media/image251.png"/><Relationship Id="rId8" Type="http://schemas.openxmlformats.org/officeDocument/2006/relationships/image" Target="../media/image252.png"/><Relationship Id="rId9" Type="http://schemas.openxmlformats.org/officeDocument/2006/relationships/image" Target="../media/image253.png"/><Relationship Id="rId10" Type="http://schemas.openxmlformats.org/officeDocument/2006/relationships/image" Target="../media/image254.png"/><Relationship Id="rId11" Type="http://schemas.openxmlformats.org/officeDocument/2006/relationships/image" Target="../media/image255.png"/><Relationship Id="rId12" Type="http://schemas.openxmlformats.org/officeDocument/2006/relationships/image" Target="../media/image256.png"/><Relationship Id="rId13" Type="http://schemas.openxmlformats.org/officeDocument/2006/relationships/image" Target="../media/image25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8.png"/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2.png"/><Relationship Id="rId7" Type="http://schemas.openxmlformats.org/officeDocument/2006/relationships/image" Target="../media/image263.png"/><Relationship Id="rId8" Type="http://schemas.openxmlformats.org/officeDocument/2006/relationships/image" Target="../media/image264.png"/><Relationship Id="rId9" Type="http://schemas.openxmlformats.org/officeDocument/2006/relationships/image" Target="../media/image265.png"/><Relationship Id="rId10" Type="http://schemas.openxmlformats.org/officeDocument/2006/relationships/image" Target="../media/image266.png"/><Relationship Id="rId11" Type="http://schemas.openxmlformats.org/officeDocument/2006/relationships/image" Target="../media/image267.png"/><Relationship Id="rId12" Type="http://schemas.openxmlformats.org/officeDocument/2006/relationships/image" Target="../media/image268.png"/><Relationship Id="rId13" Type="http://schemas.openxmlformats.org/officeDocument/2006/relationships/image" Target="../media/image269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0.png"/><Relationship Id="rId3" Type="http://schemas.openxmlformats.org/officeDocument/2006/relationships/image" Target="../media/image271.png"/><Relationship Id="rId4" Type="http://schemas.openxmlformats.org/officeDocument/2006/relationships/image" Target="../media/image272.png"/><Relationship Id="rId5" Type="http://schemas.openxmlformats.org/officeDocument/2006/relationships/image" Target="../media/image273.png"/><Relationship Id="rId6" Type="http://schemas.openxmlformats.org/officeDocument/2006/relationships/image" Target="../media/image274.png"/><Relationship Id="rId7" Type="http://schemas.openxmlformats.org/officeDocument/2006/relationships/image" Target="../media/image275.png"/><Relationship Id="rId8" Type="http://schemas.openxmlformats.org/officeDocument/2006/relationships/image" Target="../media/image276.png"/><Relationship Id="rId9" Type="http://schemas.openxmlformats.org/officeDocument/2006/relationships/image" Target="../media/image277.png"/><Relationship Id="rId10" Type="http://schemas.openxmlformats.org/officeDocument/2006/relationships/image" Target="../media/image278.png"/><Relationship Id="rId11" Type="http://schemas.openxmlformats.org/officeDocument/2006/relationships/image" Target="../media/image279.png"/><Relationship Id="rId12" Type="http://schemas.openxmlformats.org/officeDocument/2006/relationships/image" Target="../media/image280.png"/><Relationship Id="rId13" Type="http://schemas.openxmlformats.org/officeDocument/2006/relationships/image" Target="../media/image281.png"/><Relationship Id="rId14" Type="http://schemas.openxmlformats.org/officeDocument/2006/relationships/image" Target="../media/image282.png"/><Relationship Id="rId15" Type="http://schemas.openxmlformats.org/officeDocument/2006/relationships/image" Target="../media/image283.png"/><Relationship Id="rId16" Type="http://schemas.openxmlformats.org/officeDocument/2006/relationships/image" Target="../media/image284.png"/><Relationship Id="rId17" Type="http://schemas.openxmlformats.org/officeDocument/2006/relationships/image" Target="../media/image285.png"/><Relationship Id="rId18" Type="http://schemas.openxmlformats.org/officeDocument/2006/relationships/image" Target="../media/image286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7.png"/><Relationship Id="rId3" Type="http://schemas.openxmlformats.org/officeDocument/2006/relationships/image" Target="../media/image288.png"/><Relationship Id="rId4" Type="http://schemas.openxmlformats.org/officeDocument/2006/relationships/image" Target="../media/image289.png"/><Relationship Id="rId5" Type="http://schemas.openxmlformats.org/officeDocument/2006/relationships/image" Target="../media/image290.png"/><Relationship Id="rId6" Type="http://schemas.openxmlformats.org/officeDocument/2006/relationships/image" Target="../media/image291.png"/><Relationship Id="rId7" Type="http://schemas.openxmlformats.org/officeDocument/2006/relationships/image" Target="../media/image292.png"/><Relationship Id="rId8" Type="http://schemas.openxmlformats.org/officeDocument/2006/relationships/image" Target="../media/image293.png"/><Relationship Id="rId9" Type="http://schemas.openxmlformats.org/officeDocument/2006/relationships/image" Target="../media/image294.png"/><Relationship Id="rId10" Type="http://schemas.openxmlformats.org/officeDocument/2006/relationships/image" Target="../media/image295.png"/><Relationship Id="rId11" Type="http://schemas.openxmlformats.org/officeDocument/2006/relationships/image" Target="../media/image296.png"/><Relationship Id="rId12" Type="http://schemas.openxmlformats.org/officeDocument/2006/relationships/image" Target="../media/image297.png"/><Relationship Id="rId13" Type="http://schemas.openxmlformats.org/officeDocument/2006/relationships/image" Target="../media/image298.png"/><Relationship Id="rId14" Type="http://schemas.openxmlformats.org/officeDocument/2006/relationships/image" Target="../media/image299.png"/><Relationship Id="rId15" Type="http://schemas.openxmlformats.org/officeDocument/2006/relationships/image" Target="../media/image300.png"/><Relationship Id="rId16" Type="http://schemas.openxmlformats.org/officeDocument/2006/relationships/image" Target="../media/image301.png"/><Relationship Id="rId17" Type="http://schemas.openxmlformats.org/officeDocument/2006/relationships/image" Target="../media/image302.png"/><Relationship Id="rId18" Type="http://schemas.openxmlformats.org/officeDocument/2006/relationships/image" Target="../media/image303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4.png"/><Relationship Id="rId3" Type="http://schemas.openxmlformats.org/officeDocument/2006/relationships/image" Target="../media/image305.png"/><Relationship Id="rId4" Type="http://schemas.openxmlformats.org/officeDocument/2006/relationships/image" Target="../media/image306.png"/><Relationship Id="rId5" Type="http://schemas.openxmlformats.org/officeDocument/2006/relationships/image" Target="../media/image307.png"/><Relationship Id="rId6" Type="http://schemas.openxmlformats.org/officeDocument/2006/relationships/image" Target="../media/image308.png"/><Relationship Id="rId7" Type="http://schemas.openxmlformats.org/officeDocument/2006/relationships/image" Target="../media/image309.png"/><Relationship Id="rId8" Type="http://schemas.openxmlformats.org/officeDocument/2006/relationships/image" Target="../media/image310.png"/><Relationship Id="rId9" Type="http://schemas.openxmlformats.org/officeDocument/2006/relationships/image" Target="../media/image311.png"/><Relationship Id="rId10" Type="http://schemas.openxmlformats.org/officeDocument/2006/relationships/image" Target="../media/image312.png"/><Relationship Id="rId11" Type="http://schemas.openxmlformats.org/officeDocument/2006/relationships/image" Target="../media/image313.png"/><Relationship Id="rId12" Type="http://schemas.openxmlformats.org/officeDocument/2006/relationships/image" Target="../media/image314.png"/><Relationship Id="rId13" Type="http://schemas.openxmlformats.org/officeDocument/2006/relationships/image" Target="../media/image315.png"/><Relationship Id="rId14" Type="http://schemas.openxmlformats.org/officeDocument/2006/relationships/image" Target="../media/image316.png"/><Relationship Id="rId15" Type="http://schemas.openxmlformats.org/officeDocument/2006/relationships/image" Target="../media/image317.png"/><Relationship Id="rId16" Type="http://schemas.openxmlformats.org/officeDocument/2006/relationships/image" Target="../media/image318.png"/><Relationship Id="rId17" Type="http://schemas.openxmlformats.org/officeDocument/2006/relationships/image" Target="../media/image319.png"/><Relationship Id="rId18" Type="http://schemas.openxmlformats.org/officeDocument/2006/relationships/image" Target="../media/image320.png"/><Relationship Id="rId19" Type="http://schemas.openxmlformats.org/officeDocument/2006/relationships/image" Target="../media/image321.png"/><Relationship Id="rId20" Type="http://schemas.openxmlformats.org/officeDocument/2006/relationships/image" Target="../media/image322.png"/><Relationship Id="rId21" Type="http://schemas.openxmlformats.org/officeDocument/2006/relationships/image" Target="../media/image323.png"/><Relationship Id="rId22" Type="http://schemas.openxmlformats.org/officeDocument/2006/relationships/image" Target="../media/image324.png"/><Relationship Id="rId23" Type="http://schemas.openxmlformats.org/officeDocument/2006/relationships/image" Target="../media/image325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6.png"/><Relationship Id="rId3" Type="http://schemas.openxmlformats.org/officeDocument/2006/relationships/image" Target="../media/image327.png"/><Relationship Id="rId4" Type="http://schemas.openxmlformats.org/officeDocument/2006/relationships/image" Target="../media/image328.png"/><Relationship Id="rId5" Type="http://schemas.openxmlformats.org/officeDocument/2006/relationships/image" Target="../media/image329.png"/><Relationship Id="rId6" Type="http://schemas.openxmlformats.org/officeDocument/2006/relationships/image" Target="../media/image330.png"/><Relationship Id="rId7" Type="http://schemas.openxmlformats.org/officeDocument/2006/relationships/image" Target="../media/image331.png"/><Relationship Id="rId8" Type="http://schemas.openxmlformats.org/officeDocument/2006/relationships/image" Target="../media/image332.png"/><Relationship Id="rId9" Type="http://schemas.openxmlformats.org/officeDocument/2006/relationships/image" Target="../media/image333.png"/><Relationship Id="rId10" Type="http://schemas.openxmlformats.org/officeDocument/2006/relationships/image" Target="../media/image334.png"/><Relationship Id="rId11" Type="http://schemas.openxmlformats.org/officeDocument/2006/relationships/image" Target="../media/image335.png"/><Relationship Id="rId12" Type="http://schemas.openxmlformats.org/officeDocument/2006/relationships/image" Target="../media/image336.png"/><Relationship Id="rId13" Type="http://schemas.openxmlformats.org/officeDocument/2006/relationships/image" Target="../media/image337.png"/><Relationship Id="rId14" Type="http://schemas.openxmlformats.org/officeDocument/2006/relationships/image" Target="../media/image338.png"/><Relationship Id="rId15" Type="http://schemas.openxmlformats.org/officeDocument/2006/relationships/image" Target="../media/image339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0.png"/><Relationship Id="rId3" Type="http://schemas.openxmlformats.org/officeDocument/2006/relationships/image" Target="../media/image341.png"/><Relationship Id="rId4" Type="http://schemas.openxmlformats.org/officeDocument/2006/relationships/image" Target="../media/image342.png"/><Relationship Id="rId5" Type="http://schemas.openxmlformats.org/officeDocument/2006/relationships/image" Target="../media/image343.png"/><Relationship Id="rId6" Type="http://schemas.openxmlformats.org/officeDocument/2006/relationships/image" Target="../media/image344.png"/><Relationship Id="rId7" Type="http://schemas.openxmlformats.org/officeDocument/2006/relationships/image" Target="../media/image345.png"/><Relationship Id="rId8" Type="http://schemas.openxmlformats.org/officeDocument/2006/relationships/image" Target="../media/image346.png"/><Relationship Id="rId9" Type="http://schemas.openxmlformats.org/officeDocument/2006/relationships/image" Target="../media/image347.png"/><Relationship Id="rId10" Type="http://schemas.openxmlformats.org/officeDocument/2006/relationships/image" Target="../media/image348.png"/><Relationship Id="rId11" Type="http://schemas.openxmlformats.org/officeDocument/2006/relationships/image" Target="../media/image349.png"/><Relationship Id="rId12" Type="http://schemas.openxmlformats.org/officeDocument/2006/relationships/image" Target="../media/image350.png"/><Relationship Id="rId13" Type="http://schemas.openxmlformats.org/officeDocument/2006/relationships/image" Target="../media/image351.png"/><Relationship Id="rId14" Type="http://schemas.openxmlformats.org/officeDocument/2006/relationships/image" Target="../media/image352.png"/><Relationship Id="rId15" Type="http://schemas.openxmlformats.org/officeDocument/2006/relationships/image" Target="../media/image353.png"/><Relationship Id="rId16" Type="http://schemas.openxmlformats.org/officeDocument/2006/relationships/image" Target="../media/image354.png"/><Relationship Id="rId17" Type="http://schemas.openxmlformats.org/officeDocument/2006/relationships/image" Target="../media/image355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6.png"/><Relationship Id="rId3" Type="http://schemas.openxmlformats.org/officeDocument/2006/relationships/image" Target="../media/image357.png"/><Relationship Id="rId4" Type="http://schemas.openxmlformats.org/officeDocument/2006/relationships/image" Target="../media/image358.png"/><Relationship Id="rId5" Type="http://schemas.openxmlformats.org/officeDocument/2006/relationships/image" Target="../media/image359.png"/><Relationship Id="rId6" Type="http://schemas.openxmlformats.org/officeDocument/2006/relationships/image" Target="../media/image360.png"/><Relationship Id="rId7" Type="http://schemas.openxmlformats.org/officeDocument/2006/relationships/image" Target="../media/image361.png"/><Relationship Id="rId8" Type="http://schemas.openxmlformats.org/officeDocument/2006/relationships/image" Target="../media/image362.png"/><Relationship Id="rId9" Type="http://schemas.openxmlformats.org/officeDocument/2006/relationships/image" Target="../media/image363.png"/><Relationship Id="rId10" Type="http://schemas.openxmlformats.org/officeDocument/2006/relationships/image" Target="../media/image364.png"/><Relationship Id="rId11" Type="http://schemas.openxmlformats.org/officeDocument/2006/relationships/image" Target="../media/image365.png"/><Relationship Id="rId12" Type="http://schemas.openxmlformats.org/officeDocument/2006/relationships/image" Target="../media/image366.png"/><Relationship Id="rId13" Type="http://schemas.openxmlformats.org/officeDocument/2006/relationships/image" Target="../media/image367.png"/><Relationship Id="rId14" Type="http://schemas.openxmlformats.org/officeDocument/2006/relationships/image" Target="../media/image368.png"/><Relationship Id="rId15" Type="http://schemas.openxmlformats.org/officeDocument/2006/relationships/image" Target="../media/image369.png"/><Relationship Id="rId16" Type="http://schemas.openxmlformats.org/officeDocument/2006/relationships/image" Target="../media/image370.png"/><Relationship Id="rId17" Type="http://schemas.openxmlformats.org/officeDocument/2006/relationships/image" Target="../media/image371.png"/><Relationship Id="rId18" Type="http://schemas.openxmlformats.org/officeDocument/2006/relationships/image" Target="../media/image372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3.png"/><Relationship Id="rId3" Type="http://schemas.openxmlformats.org/officeDocument/2006/relationships/image" Target="../media/image374.png"/><Relationship Id="rId4" Type="http://schemas.openxmlformats.org/officeDocument/2006/relationships/image" Target="../media/image375.png"/><Relationship Id="rId5" Type="http://schemas.openxmlformats.org/officeDocument/2006/relationships/image" Target="../media/image376.png"/><Relationship Id="rId6" Type="http://schemas.openxmlformats.org/officeDocument/2006/relationships/image" Target="../media/image377.png"/><Relationship Id="rId7" Type="http://schemas.openxmlformats.org/officeDocument/2006/relationships/image" Target="../media/image378.png"/><Relationship Id="rId8" Type="http://schemas.openxmlformats.org/officeDocument/2006/relationships/image" Target="../media/image379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0.png"/><Relationship Id="rId3" Type="http://schemas.openxmlformats.org/officeDocument/2006/relationships/image" Target="../media/image381.png"/><Relationship Id="rId4" Type="http://schemas.openxmlformats.org/officeDocument/2006/relationships/image" Target="../media/image382.png"/><Relationship Id="rId5" Type="http://schemas.openxmlformats.org/officeDocument/2006/relationships/image" Target="../media/image383.png"/><Relationship Id="rId6" Type="http://schemas.openxmlformats.org/officeDocument/2006/relationships/image" Target="../media/image384.png"/><Relationship Id="rId7" Type="http://schemas.openxmlformats.org/officeDocument/2006/relationships/image" Target="../media/image385.png"/><Relationship Id="rId8" Type="http://schemas.openxmlformats.org/officeDocument/2006/relationships/image" Target="../media/image386.png"/><Relationship Id="rId9" Type="http://schemas.openxmlformats.org/officeDocument/2006/relationships/image" Target="../media/image387.png"/><Relationship Id="rId10" Type="http://schemas.openxmlformats.org/officeDocument/2006/relationships/image" Target="../media/image388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9.png"/><Relationship Id="rId3" Type="http://schemas.openxmlformats.org/officeDocument/2006/relationships/image" Target="../media/image390.png"/><Relationship Id="rId4" Type="http://schemas.openxmlformats.org/officeDocument/2006/relationships/image" Target="../media/image391.png"/><Relationship Id="rId5" Type="http://schemas.openxmlformats.org/officeDocument/2006/relationships/image" Target="../media/image392.png"/><Relationship Id="rId6" Type="http://schemas.openxmlformats.org/officeDocument/2006/relationships/image" Target="../media/image393.png"/><Relationship Id="rId7" Type="http://schemas.openxmlformats.org/officeDocument/2006/relationships/image" Target="../media/image394.png"/><Relationship Id="rId8" Type="http://schemas.openxmlformats.org/officeDocument/2006/relationships/image" Target="../media/image395.png"/><Relationship Id="rId9" Type="http://schemas.openxmlformats.org/officeDocument/2006/relationships/image" Target="../media/image396.png"/><Relationship Id="rId10" Type="http://schemas.openxmlformats.org/officeDocument/2006/relationships/image" Target="../media/image397.png"/><Relationship Id="rId11" Type="http://schemas.openxmlformats.org/officeDocument/2006/relationships/image" Target="../media/image398.png"/><Relationship Id="rId12" Type="http://schemas.openxmlformats.org/officeDocument/2006/relationships/image" Target="../media/image399.png"/><Relationship Id="rId13" Type="http://schemas.openxmlformats.org/officeDocument/2006/relationships/image" Target="../media/image400.png"/><Relationship Id="rId14" Type="http://schemas.openxmlformats.org/officeDocument/2006/relationships/image" Target="../media/image401.png"/><Relationship Id="rId15" Type="http://schemas.openxmlformats.org/officeDocument/2006/relationships/image" Target="../media/image402.png"/><Relationship Id="rId16" Type="http://schemas.openxmlformats.org/officeDocument/2006/relationships/image" Target="../media/image403.png"/><Relationship Id="rId17" Type="http://schemas.openxmlformats.org/officeDocument/2006/relationships/image" Target="../media/image404.png"/><Relationship Id="rId18" Type="http://schemas.openxmlformats.org/officeDocument/2006/relationships/image" Target="../media/image405.png"/><Relationship Id="rId19" Type="http://schemas.openxmlformats.org/officeDocument/2006/relationships/image" Target="../media/image406.png"/><Relationship Id="rId20" Type="http://schemas.openxmlformats.org/officeDocument/2006/relationships/image" Target="../media/image407.png"/><Relationship Id="rId21" Type="http://schemas.openxmlformats.org/officeDocument/2006/relationships/image" Target="../media/image408.png"/><Relationship Id="rId22" Type="http://schemas.openxmlformats.org/officeDocument/2006/relationships/image" Target="../media/image409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0.png"/><Relationship Id="rId3" Type="http://schemas.openxmlformats.org/officeDocument/2006/relationships/image" Target="../media/image411.png"/><Relationship Id="rId4" Type="http://schemas.openxmlformats.org/officeDocument/2006/relationships/image" Target="../media/image412.png"/><Relationship Id="rId5" Type="http://schemas.openxmlformats.org/officeDocument/2006/relationships/image" Target="../media/image413.png"/><Relationship Id="rId6" Type="http://schemas.openxmlformats.org/officeDocument/2006/relationships/image" Target="../media/image414.png"/><Relationship Id="rId7" Type="http://schemas.openxmlformats.org/officeDocument/2006/relationships/image" Target="../media/image415.png"/><Relationship Id="rId8" Type="http://schemas.openxmlformats.org/officeDocument/2006/relationships/image" Target="../media/image416.png"/><Relationship Id="rId9" Type="http://schemas.openxmlformats.org/officeDocument/2006/relationships/image" Target="../media/image417.png"/><Relationship Id="rId10" Type="http://schemas.openxmlformats.org/officeDocument/2006/relationships/image" Target="../media/image418.png"/><Relationship Id="rId11" Type="http://schemas.openxmlformats.org/officeDocument/2006/relationships/image" Target="../media/image419.png"/><Relationship Id="rId12" Type="http://schemas.openxmlformats.org/officeDocument/2006/relationships/image" Target="../media/image420.png"/><Relationship Id="rId13" Type="http://schemas.openxmlformats.org/officeDocument/2006/relationships/image" Target="../media/image421.png"/><Relationship Id="rId14" Type="http://schemas.openxmlformats.org/officeDocument/2006/relationships/image" Target="../media/image422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3.png"/><Relationship Id="rId3" Type="http://schemas.openxmlformats.org/officeDocument/2006/relationships/image" Target="../media/image424.png"/><Relationship Id="rId4" Type="http://schemas.openxmlformats.org/officeDocument/2006/relationships/image" Target="../media/image425.png"/><Relationship Id="rId5" Type="http://schemas.openxmlformats.org/officeDocument/2006/relationships/image" Target="../media/image426.png"/><Relationship Id="rId6" Type="http://schemas.openxmlformats.org/officeDocument/2006/relationships/image" Target="../media/image42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8.png"/><Relationship Id="rId3" Type="http://schemas.openxmlformats.org/officeDocument/2006/relationships/image" Target="../media/image429.png"/><Relationship Id="rId4" Type="http://schemas.openxmlformats.org/officeDocument/2006/relationships/image" Target="../media/image430.png"/><Relationship Id="rId5" Type="http://schemas.openxmlformats.org/officeDocument/2006/relationships/image" Target="../media/image431.png"/><Relationship Id="rId6" Type="http://schemas.openxmlformats.org/officeDocument/2006/relationships/image" Target="../media/image432.png"/><Relationship Id="rId7" Type="http://schemas.openxmlformats.org/officeDocument/2006/relationships/image" Target="../media/image433.png"/><Relationship Id="rId8" Type="http://schemas.openxmlformats.org/officeDocument/2006/relationships/image" Target="../media/image434.png"/><Relationship Id="rId9" Type="http://schemas.openxmlformats.org/officeDocument/2006/relationships/image" Target="../media/image435.png"/><Relationship Id="rId10" Type="http://schemas.openxmlformats.org/officeDocument/2006/relationships/image" Target="../media/image436.png"/><Relationship Id="rId11" Type="http://schemas.openxmlformats.org/officeDocument/2006/relationships/image" Target="../media/image437.png"/><Relationship Id="rId12" Type="http://schemas.openxmlformats.org/officeDocument/2006/relationships/image" Target="../media/image438.png"/><Relationship Id="rId13" Type="http://schemas.openxmlformats.org/officeDocument/2006/relationships/image" Target="../media/image439.png"/><Relationship Id="rId14" Type="http://schemas.openxmlformats.org/officeDocument/2006/relationships/image" Target="../media/image440.png"/><Relationship Id="rId15" Type="http://schemas.openxmlformats.org/officeDocument/2006/relationships/image" Target="../media/image441.png"/><Relationship Id="rId16" Type="http://schemas.openxmlformats.org/officeDocument/2006/relationships/image" Target="../media/image442.png"/><Relationship Id="rId17" Type="http://schemas.openxmlformats.org/officeDocument/2006/relationships/image" Target="../media/image443.png"/><Relationship Id="rId18" Type="http://schemas.openxmlformats.org/officeDocument/2006/relationships/image" Target="../media/image444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5.png"/><Relationship Id="rId3" Type="http://schemas.openxmlformats.org/officeDocument/2006/relationships/image" Target="../media/image446.png"/><Relationship Id="rId4" Type="http://schemas.openxmlformats.org/officeDocument/2006/relationships/image" Target="../media/image447.png"/><Relationship Id="rId5" Type="http://schemas.openxmlformats.org/officeDocument/2006/relationships/image" Target="../media/image448.png"/><Relationship Id="rId6" Type="http://schemas.openxmlformats.org/officeDocument/2006/relationships/image" Target="../media/image449.png"/><Relationship Id="rId7" Type="http://schemas.openxmlformats.org/officeDocument/2006/relationships/image" Target="../media/image450.png"/><Relationship Id="rId8" Type="http://schemas.openxmlformats.org/officeDocument/2006/relationships/image" Target="../media/image451.png"/><Relationship Id="rId9" Type="http://schemas.openxmlformats.org/officeDocument/2006/relationships/image" Target="../media/image452.png"/><Relationship Id="rId10" Type="http://schemas.openxmlformats.org/officeDocument/2006/relationships/image" Target="../media/image453.png"/><Relationship Id="rId11" Type="http://schemas.openxmlformats.org/officeDocument/2006/relationships/image" Target="../media/image454.png"/><Relationship Id="rId12" Type="http://schemas.openxmlformats.org/officeDocument/2006/relationships/image" Target="../media/image455.png"/><Relationship Id="rId13" Type="http://schemas.openxmlformats.org/officeDocument/2006/relationships/image" Target="../media/image456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7.png"/><Relationship Id="rId3" Type="http://schemas.openxmlformats.org/officeDocument/2006/relationships/image" Target="../media/image458.png"/><Relationship Id="rId4" Type="http://schemas.openxmlformats.org/officeDocument/2006/relationships/image" Target="../media/image459.png"/><Relationship Id="rId5" Type="http://schemas.openxmlformats.org/officeDocument/2006/relationships/image" Target="../media/image460.png"/><Relationship Id="rId6" Type="http://schemas.openxmlformats.org/officeDocument/2006/relationships/image" Target="../media/image461.png"/><Relationship Id="rId7" Type="http://schemas.openxmlformats.org/officeDocument/2006/relationships/image" Target="../media/image462.png"/><Relationship Id="rId8" Type="http://schemas.openxmlformats.org/officeDocument/2006/relationships/image" Target="../media/image463.png"/><Relationship Id="rId9" Type="http://schemas.openxmlformats.org/officeDocument/2006/relationships/image" Target="../media/image464.png"/><Relationship Id="rId10" Type="http://schemas.openxmlformats.org/officeDocument/2006/relationships/image" Target="../media/image465.png"/><Relationship Id="rId11" Type="http://schemas.openxmlformats.org/officeDocument/2006/relationships/image" Target="../media/image466.png"/><Relationship Id="rId12" Type="http://schemas.openxmlformats.org/officeDocument/2006/relationships/image" Target="../media/image467.png"/><Relationship Id="rId13" Type="http://schemas.openxmlformats.org/officeDocument/2006/relationships/image" Target="../media/image468.png"/><Relationship Id="rId14" Type="http://schemas.openxmlformats.org/officeDocument/2006/relationships/image" Target="../media/image469.png"/><Relationship Id="rId15" Type="http://schemas.openxmlformats.org/officeDocument/2006/relationships/image" Target="../media/image470.png"/><Relationship Id="rId16" Type="http://schemas.openxmlformats.org/officeDocument/2006/relationships/image" Target="../media/image471.png"/><Relationship Id="rId17" Type="http://schemas.openxmlformats.org/officeDocument/2006/relationships/image" Target="../media/image472.png"/><Relationship Id="rId18" Type="http://schemas.openxmlformats.org/officeDocument/2006/relationships/image" Target="../media/image473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4.png"/><Relationship Id="rId3" Type="http://schemas.openxmlformats.org/officeDocument/2006/relationships/image" Target="../media/image475.png"/><Relationship Id="rId4" Type="http://schemas.openxmlformats.org/officeDocument/2006/relationships/image" Target="../media/image476.png"/><Relationship Id="rId5" Type="http://schemas.openxmlformats.org/officeDocument/2006/relationships/image" Target="../media/image477.png"/><Relationship Id="rId6" Type="http://schemas.openxmlformats.org/officeDocument/2006/relationships/image" Target="../media/image478.png"/><Relationship Id="rId7" Type="http://schemas.openxmlformats.org/officeDocument/2006/relationships/image" Target="../media/image479.png"/><Relationship Id="rId8" Type="http://schemas.openxmlformats.org/officeDocument/2006/relationships/image" Target="../media/image480.png"/><Relationship Id="rId9" Type="http://schemas.openxmlformats.org/officeDocument/2006/relationships/image" Target="../media/image481.png"/><Relationship Id="rId10" Type="http://schemas.openxmlformats.org/officeDocument/2006/relationships/image" Target="../media/image482.png"/><Relationship Id="rId11" Type="http://schemas.openxmlformats.org/officeDocument/2006/relationships/image" Target="../media/image483.png"/><Relationship Id="rId12" Type="http://schemas.openxmlformats.org/officeDocument/2006/relationships/image" Target="../media/image484.png"/><Relationship Id="rId13" Type="http://schemas.openxmlformats.org/officeDocument/2006/relationships/image" Target="../media/image485.png"/><Relationship Id="rId14" Type="http://schemas.openxmlformats.org/officeDocument/2006/relationships/image" Target="../media/image486.png"/><Relationship Id="rId15" Type="http://schemas.openxmlformats.org/officeDocument/2006/relationships/image" Target="../media/image487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8.png"/><Relationship Id="rId3" Type="http://schemas.openxmlformats.org/officeDocument/2006/relationships/image" Target="../media/image489.png"/><Relationship Id="rId4" Type="http://schemas.openxmlformats.org/officeDocument/2006/relationships/image" Target="../media/image490.png"/><Relationship Id="rId5" Type="http://schemas.openxmlformats.org/officeDocument/2006/relationships/image" Target="../media/image491.png"/><Relationship Id="rId6" Type="http://schemas.openxmlformats.org/officeDocument/2006/relationships/image" Target="../media/image492.png"/><Relationship Id="rId7" Type="http://schemas.openxmlformats.org/officeDocument/2006/relationships/image" Target="../media/image493.png"/><Relationship Id="rId8" Type="http://schemas.openxmlformats.org/officeDocument/2006/relationships/image" Target="../media/image494.png"/><Relationship Id="rId9" Type="http://schemas.openxmlformats.org/officeDocument/2006/relationships/image" Target="../media/image495.png"/><Relationship Id="rId10" Type="http://schemas.openxmlformats.org/officeDocument/2006/relationships/image" Target="../media/image496.png"/><Relationship Id="rId11" Type="http://schemas.openxmlformats.org/officeDocument/2006/relationships/image" Target="../media/image497.png"/><Relationship Id="rId12" Type="http://schemas.openxmlformats.org/officeDocument/2006/relationships/image" Target="../media/image498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9.png"/><Relationship Id="rId3" Type="http://schemas.openxmlformats.org/officeDocument/2006/relationships/image" Target="../media/image500.png"/><Relationship Id="rId4" Type="http://schemas.openxmlformats.org/officeDocument/2006/relationships/image" Target="../media/image501.png"/><Relationship Id="rId5" Type="http://schemas.openxmlformats.org/officeDocument/2006/relationships/image" Target="../media/image502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3.png"/><Relationship Id="rId3" Type="http://schemas.openxmlformats.org/officeDocument/2006/relationships/image" Target="../media/image504.png"/><Relationship Id="rId4" Type="http://schemas.openxmlformats.org/officeDocument/2006/relationships/image" Target="../media/image505.png"/><Relationship Id="rId5" Type="http://schemas.openxmlformats.org/officeDocument/2006/relationships/image" Target="../media/image506.png"/><Relationship Id="rId6" Type="http://schemas.openxmlformats.org/officeDocument/2006/relationships/image" Target="../media/image507.png"/><Relationship Id="rId7" Type="http://schemas.openxmlformats.org/officeDocument/2006/relationships/image" Target="../media/image508.png"/><Relationship Id="rId8" Type="http://schemas.openxmlformats.org/officeDocument/2006/relationships/image" Target="../media/image509.png"/><Relationship Id="rId9" Type="http://schemas.openxmlformats.org/officeDocument/2006/relationships/image" Target="../media/image510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1.png"/><Relationship Id="rId3" Type="http://schemas.openxmlformats.org/officeDocument/2006/relationships/image" Target="../media/image512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image" Target="../media/image58.png"/><Relationship Id="rId20" Type="http://schemas.openxmlformats.org/officeDocument/2006/relationships/image" Target="../media/image59.png"/><Relationship Id="rId21" Type="http://schemas.openxmlformats.org/officeDocument/2006/relationships/image" Target="../media/image60.png"/><Relationship Id="rId22" Type="http://schemas.openxmlformats.org/officeDocument/2006/relationships/image" Target="../media/image61.png"/><Relationship Id="rId23" Type="http://schemas.openxmlformats.org/officeDocument/2006/relationships/image" Target="../media/image62.png"/><Relationship Id="rId24" Type="http://schemas.openxmlformats.org/officeDocument/2006/relationships/image" Target="../media/image63.png"/><Relationship Id="rId25" Type="http://schemas.openxmlformats.org/officeDocument/2006/relationships/image" Target="../media/image64.png"/><Relationship Id="rId26" Type="http://schemas.openxmlformats.org/officeDocument/2006/relationships/image" Target="../media/image65.png"/><Relationship Id="rId27" Type="http://schemas.openxmlformats.org/officeDocument/2006/relationships/image" Target="../media/image66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png"/><Relationship Id="rId15" Type="http://schemas.openxmlformats.org/officeDocument/2006/relationships/image" Target="../media/image80.png"/><Relationship Id="rId16" Type="http://schemas.openxmlformats.org/officeDocument/2006/relationships/image" Target="../media/image81.png"/><Relationship Id="rId17" Type="http://schemas.openxmlformats.org/officeDocument/2006/relationships/image" Target="../media/image82.png"/><Relationship Id="rId18" Type="http://schemas.openxmlformats.org/officeDocument/2006/relationships/image" Target="../media/image8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4" Type="http://schemas.openxmlformats.org/officeDocument/2006/relationships/image" Target="../media/image96.png"/><Relationship Id="rId15" Type="http://schemas.openxmlformats.org/officeDocument/2006/relationships/image" Target="../media/image97.png"/><Relationship Id="rId16" Type="http://schemas.openxmlformats.org/officeDocument/2006/relationships/image" Target="../media/image98.png"/><Relationship Id="rId17" Type="http://schemas.openxmlformats.org/officeDocument/2006/relationships/image" Target="../media/image99.png"/><Relationship Id="rId18" Type="http://schemas.openxmlformats.org/officeDocument/2006/relationships/image" Target="../media/image100.png"/><Relationship Id="rId19" Type="http://schemas.openxmlformats.org/officeDocument/2006/relationships/image" Target="../media/image101.png"/><Relationship Id="rId20" Type="http://schemas.openxmlformats.org/officeDocument/2006/relationships/image" Target="../media/image102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Relationship Id="rId11" Type="http://schemas.openxmlformats.org/officeDocument/2006/relationships/image" Target="../media/image112.png"/><Relationship Id="rId12" Type="http://schemas.openxmlformats.org/officeDocument/2006/relationships/image" Target="../media/image113.png"/><Relationship Id="rId13" Type="http://schemas.openxmlformats.org/officeDocument/2006/relationships/image" Target="../media/image114.png"/><Relationship Id="rId14" Type="http://schemas.openxmlformats.org/officeDocument/2006/relationships/image" Target="../media/image115.png"/><Relationship Id="rId15" Type="http://schemas.openxmlformats.org/officeDocument/2006/relationships/image" Target="../media/image116.png"/><Relationship Id="rId16" Type="http://schemas.openxmlformats.org/officeDocument/2006/relationships/image" Target="../media/image117.png"/><Relationship Id="rId17" Type="http://schemas.openxmlformats.org/officeDocument/2006/relationships/image" Target="../media/image11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Relationship Id="rId11" Type="http://schemas.openxmlformats.org/officeDocument/2006/relationships/image" Target="../media/image128.png"/><Relationship Id="rId12" Type="http://schemas.openxmlformats.org/officeDocument/2006/relationships/image" Target="../media/image129.png"/><Relationship Id="rId13" Type="http://schemas.openxmlformats.org/officeDocument/2006/relationships/image" Target="../media/image130.png"/><Relationship Id="rId14" Type="http://schemas.openxmlformats.org/officeDocument/2006/relationships/image" Target="../media/image131.png"/><Relationship Id="rId15" Type="http://schemas.openxmlformats.org/officeDocument/2006/relationships/image" Target="../media/image132.png"/><Relationship Id="rId16" Type="http://schemas.openxmlformats.org/officeDocument/2006/relationships/image" Target="../media/image133.png"/><Relationship Id="rId17" Type="http://schemas.openxmlformats.org/officeDocument/2006/relationships/image" Target="../media/image134.png"/><Relationship Id="rId18" Type="http://schemas.openxmlformats.org/officeDocument/2006/relationships/image" Target="../media/image135.png"/><Relationship Id="rId19" Type="http://schemas.openxmlformats.org/officeDocument/2006/relationships/image" Target="../media/image136.png"/><Relationship Id="rId20" Type="http://schemas.openxmlformats.org/officeDocument/2006/relationships/image" Target="../media/image13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0752" y="1092762"/>
            <a:ext cx="16225571" cy="7583990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43803" y="8468025"/>
            <a:ext cx="3294185" cy="1231423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52134" y="9347318"/>
            <a:ext cx="3654170" cy="1220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3" y="4365802"/>
            <a:ext cx="2679527" cy="670394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804" y="2369627"/>
            <a:ext cx="5671845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37932" y="5120844"/>
            <a:ext cx="500311" cy="433175"/>
            <a:chOff x="1137932" y="5120844"/>
            <a:chExt cx="500311" cy="43317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7932" y="5120844"/>
              <a:ext cx="500311" cy="43317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5440" y="5046449"/>
            <a:ext cx="1289079" cy="655089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4103" y="3381068"/>
            <a:ext cx="3852612" cy="715641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2973" y="5958659"/>
            <a:ext cx="2648204" cy="679918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01638" y="6785628"/>
            <a:ext cx="500311" cy="433175"/>
            <a:chOff x="1201638" y="6785628"/>
            <a:chExt cx="500311" cy="433175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1638" y="6785628"/>
              <a:ext cx="500311" cy="433175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89144" y="6711230"/>
            <a:ext cx="1777822" cy="66461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42973" y="7555744"/>
            <a:ext cx="1393899" cy="670394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201638" y="8391553"/>
            <a:ext cx="500311" cy="433175"/>
            <a:chOff x="1201638" y="8391553"/>
            <a:chExt cx="500311" cy="433175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01638" y="8391553"/>
              <a:ext cx="500311" cy="433175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689144" y="8317154"/>
            <a:ext cx="2518527" cy="664622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308595" y="4365802"/>
            <a:ext cx="2114127" cy="720375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308592" y="5958659"/>
            <a:ext cx="1826137" cy="679918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6367260" y="5160491"/>
            <a:ext cx="500311" cy="433175"/>
            <a:chOff x="6367260" y="5160491"/>
            <a:chExt cx="500311" cy="433175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67260" y="5160491"/>
              <a:ext cx="500311" cy="433175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854763" y="5086097"/>
            <a:ext cx="2518527" cy="690232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6367260" y="6803265"/>
            <a:ext cx="500311" cy="433175"/>
            <a:chOff x="6367260" y="6803265"/>
            <a:chExt cx="500311" cy="433175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67260" y="6803265"/>
              <a:ext cx="500311" cy="433175"/>
            </a:xfrm>
            <a:prstGeom prst="rect">
              <a:avLst/>
            </a:prstGeom>
          </p:spPr>
        </p:pic>
      </p:grpSp>
      <p:pic>
        <p:nvPicPr>
          <p:cNvPr id="48" name="Object 47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6854763" y="6728868"/>
            <a:ext cx="2537575" cy="664622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61159" y="9062784"/>
            <a:ext cx="3029747" cy="6110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27"/>
            <a:ext cx="5671845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4103" y="3381068"/>
            <a:ext cx="3852612" cy="71564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4174060" y="2423429"/>
            <a:ext cx="20002550" cy="83751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27"/>
            <a:ext cx="5174598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4103" y="3381068"/>
            <a:ext cx="2318508" cy="71564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467049" y="1616522"/>
            <a:ext cx="13335034" cy="10277940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7254945" y="4304366"/>
            <a:ext cx="752242" cy="752242"/>
            <a:chOff x="7254945" y="4304366"/>
            <a:chExt cx="752242" cy="752242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54945" y="4304366"/>
              <a:ext cx="752242" cy="7522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27"/>
            <a:ext cx="7181883" cy="1258645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4103" y="3381068"/>
            <a:ext cx="8849108" cy="72516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01642" y="4239095"/>
            <a:ext cx="500311" cy="433175"/>
            <a:chOff x="1201642" y="4239095"/>
            <a:chExt cx="500311" cy="43317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1642" y="4239095"/>
              <a:ext cx="500311" cy="433175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89148" y="4164698"/>
            <a:ext cx="1049289" cy="752832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4103" y="5080383"/>
            <a:ext cx="7120193" cy="715641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201642" y="6089093"/>
            <a:ext cx="500311" cy="433175"/>
            <a:chOff x="1201642" y="6089093"/>
            <a:chExt cx="500311" cy="433175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1642" y="6089093"/>
              <a:ext cx="500311" cy="433175"/>
            </a:xfrm>
            <a:prstGeom prst="rect">
              <a:avLst/>
            </a:prstGeom>
          </p:spPr>
        </p:pic>
      </p:grpSp>
      <p:pic>
        <p:nvPicPr>
          <p:cNvPr id="32" name="Object 3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689148" y="6014696"/>
            <a:ext cx="1049289" cy="752832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48804" y="7049398"/>
            <a:ext cx="7085455" cy="1258645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201642" y="8449323"/>
            <a:ext cx="500311" cy="433175"/>
            <a:chOff x="1201642" y="8449323"/>
            <a:chExt cx="500311" cy="433175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01642" y="8449323"/>
              <a:ext cx="500311" cy="433175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689148" y="8374925"/>
            <a:ext cx="1049289" cy="7528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31"/>
            <a:ext cx="9044817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4103" y="3383398"/>
            <a:ext cx="3055812" cy="71564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5429" y="4501951"/>
            <a:ext cx="1774327" cy="70611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826577" y="5314312"/>
            <a:ext cx="10056677" cy="3343845"/>
            <a:chOff x="826577" y="5314312"/>
            <a:chExt cx="10056677" cy="3343845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6577" y="5314312"/>
              <a:ext cx="10056677" cy="3343845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35429" y="9168371"/>
            <a:ext cx="3911850" cy="6775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31"/>
            <a:ext cx="9044817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4103" y="3383398"/>
            <a:ext cx="3055812" cy="71564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5429" y="4501954"/>
            <a:ext cx="1774327" cy="70611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826577" y="5364328"/>
            <a:ext cx="10278837" cy="3205712"/>
            <a:chOff x="826577" y="5364328"/>
            <a:chExt cx="10278837" cy="3205712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6577" y="5364328"/>
              <a:ext cx="10278837" cy="3205712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4103" y="9100973"/>
            <a:ext cx="3826774" cy="75209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27"/>
            <a:ext cx="4511626" cy="122055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4103" y="3383402"/>
            <a:ext cx="3377517" cy="71564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26577" y="4024308"/>
            <a:ext cx="3946142" cy="5261523"/>
            <a:chOff x="826577" y="4024308"/>
            <a:chExt cx="3946142" cy="5261523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6577" y="4024308"/>
              <a:ext cx="3946142" cy="526152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115573" y="4024308"/>
            <a:ext cx="3946142" cy="5261523"/>
            <a:chOff x="7115573" y="4024308"/>
            <a:chExt cx="3946142" cy="5261523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15573" y="4024308"/>
              <a:ext cx="3946142" cy="526152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5050651" y="6117372"/>
            <a:ext cx="1973828" cy="1104811"/>
            <a:chOff x="5050651" y="6117372"/>
            <a:chExt cx="1973828" cy="110481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50651" y="6117372"/>
              <a:ext cx="1973828" cy="1104811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75531" y="9322694"/>
            <a:ext cx="2504281" cy="582271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277030" y="9319763"/>
            <a:ext cx="2504281" cy="5822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31"/>
            <a:ext cx="9044817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4103" y="3383398"/>
            <a:ext cx="3055812" cy="71564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26577" y="4357421"/>
            <a:ext cx="6171429" cy="4624714"/>
            <a:chOff x="826577" y="4357421"/>
            <a:chExt cx="6171429" cy="4624714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6577" y="4357421"/>
              <a:ext cx="6171429" cy="46247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112088" y="4357421"/>
            <a:ext cx="4061538" cy="4629732"/>
            <a:chOff x="7112088" y="4357421"/>
            <a:chExt cx="4061538" cy="4629732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12088" y="4357421"/>
              <a:ext cx="4061538" cy="46297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4594" y="1130452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27"/>
            <a:ext cx="5134959" cy="122055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103" y="3383402"/>
            <a:ext cx="2149317" cy="75373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48555" y="4200132"/>
            <a:ext cx="4812683" cy="2710902"/>
            <a:chOff x="848555" y="4200132"/>
            <a:chExt cx="4812683" cy="271090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8555" y="4200132"/>
              <a:ext cx="4812683" cy="271090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674378" y="4200132"/>
            <a:ext cx="4812683" cy="2710902"/>
            <a:chOff x="5674378" y="4200132"/>
            <a:chExt cx="4812683" cy="2710902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74378" y="4200132"/>
              <a:ext cx="4812683" cy="271090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5661238" y="6911034"/>
            <a:ext cx="4825823" cy="2714525"/>
            <a:chOff x="5661238" y="6911034"/>
            <a:chExt cx="4825823" cy="2714525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61238" y="6911034"/>
              <a:ext cx="4825823" cy="271452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45625" y="6925238"/>
            <a:ext cx="4805960" cy="2703353"/>
            <a:chOff x="845625" y="6925238"/>
            <a:chExt cx="4805960" cy="2703353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625" y="6925238"/>
              <a:ext cx="4805960" cy="270335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487061" y="4200132"/>
            <a:ext cx="4703058" cy="2645470"/>
            <a:chOff x="10487061" y="4200132"/>
            <a:chExt cx="4703058" cy="2645470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487061" y="4200132"/>
              <a:ext cx="4703058" cy="2645470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496584" y="6848031"/>
            <a:ext cx="4684187" cy="2758481"/>
            <a:chOff x="10496584" y="6848031"/>
            <a:chExt cx="4684187" cy="275848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96584" y="6848031"/>
              <a:ext cx="4684187" cy="27584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27"/>
            <a:ext cx="7551064" cy="122055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26577" y="3461184"/>
            <a:ext cx="500311" cy="433175"/>
            <a:chOff x="826577" y="3461184"/>
            <a:chExt cx="500311" cy="433175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6577" y="3461184"/>
              <a:ext cx="500311" cy="433175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14087" y="3386783"/>
            <a:ext cx="4132175" cy="626518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826577" y="4285626"/>
            <a:ext cx="500311" cy="433175"/>
            <a:chOff x="826577" y="4285626"/>
            <a:chExt cx="500311" cy="433175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6577" y="4285626"/>
              <a:ext cx="500311" cy="433175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14087" y="4211221"/>
            <a:ext cx="1911975" cy="702708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826577" y="5156839"/>
            <a:ext cx="500311" cy="433175"/>
            <a:chOff x="826577" y="5156839"/>
            <a:chExt cx="500311" cy="433175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6577" y="5156839"/>
              <a:ext cx="500311" cy="433175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14087" y="5082430"/>
            <a:ext cx="1875737" cy="702718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826577" y="6198031"/>
            <a:ext cx="5540683" cy="3116634"/>
            <a:chOff x="826577" y="6198031"/>
            <a:chExt cx="5540683" cy="3116634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6577" y="6198031"/>
              <a:ext cx="5540683" cy="311663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6564629" y="6133311"/>
            <a:ext cx="4628983" cy="3246075"/>
            <a:chOff x="6564629" y="6133311"/>
            <a:chExt cx="4628983" cy="324607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64629" y="6133311"/>
              <a:ext cx="4628983" cy="32460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408" y="803107"/>
            <a:ext cx="3405659" cy="1370011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597" y="2884963"/>
            <a:ext cx="2725607" cy="1110512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4691" y="2935214"/>
            <a:ext cx="2839619" cy="963828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258" y="5272448"/>
            <a:ext cx="2725607" cy="1110512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352" y="5392620"/>
            <a:ext cx="2896762" cy="963828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7597" y="8008845"/>
            <a:ext cx="2725607" cy="1110512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4691" y="8059097"/>
            <a:ext cx="2839619" cy="96382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46401" y="2884963"/>
            <a:ext cx="2725608" cy="1110513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690124" y="2935214"/>
            <a:ext cx="2849143" cy="963828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15062" y="5272448"/>
            <a:ext cx="2725608" cy="1110513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658785" y="5322700"/>
            <a:ext cx="2896762" cy="963828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043877" y="8008845"/>
            <a:ext cx="2725608" cy="1110513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592155" y="8129017"/>
            <a:ext cx="4207476" cy="94478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745406" y="1006276"/>
            <a:ext cx="446869" cy="620934"/>
            <a:chOff x="3745406" y="1006276"/>
            <a:chExt cx="446869" cy="620934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45406" y="1006276"/>
              <a:ext cx="446869" cy="6209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3" y="3746754"/>
            <a:ext cx="2918451" cy="785327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804" y="2116884"/>
            <a:ext cx="6549664" cy="172421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37932" y="4501796"/>
            <a:ext cx="500311" cy="433175"/>
            <a:chOff x="1137932" y="4501796"/>
            <a:chExt cx="500311" cy="43317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7932" y="4501796"/>
              <a:ext cx="500311" cy="43317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5440" y="4427402"/>
            <a:ext cx="952318" cy="664622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2973" y="6196754"/>
            <a:ext cx="2126489" cy="72037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01638" y="7023723"/>
            <a:ext cx="500311" cy="433175"/>
            <a:chOff x="1201638" y="7023723"/>
            <a:chExt cx="500311" cy="43317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1638" y="7023723"/>
              <a:ext cx="500311" cy="433175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89144" y="6949325"/>
            <a:ext cx="5904479" cy="69023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201638" y="7801077"/>
            <a:ext cx="500311" cy="433175"/>
            <a:chOff x="1201638" y="7801077"/>
            <a:chExt cx="500311" cy="433175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01638" y="7801077"/>
              <a:ext cx="500311" cy="433175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89144" y="7726678"/>
            <a:ext cx="3971146" cy="6902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7" y="3611094"/>
            <a:ext cx="3493356" cy="670394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804" y="2116884"/>
            <a:ext cx="6549664" cy="172421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04599" y="4501796"/>
            <a:ext cx="500311" cy="433175"/>
            <a:chOff x="1204599" y="4501796"/>
            <a:chExt cx="500311" cy="43317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4599" y="4501796"/>
              <a:ext cx="500311" cy="43317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92106" y="4427402"/>
            <a:ext cx="5199584" cy="674146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48804" y="5162884"/>
            <a:ext cx="4968998" cy="1220550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42973" y="6794411"/>
            <a:ext cx="2078870" cy="670394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201638" y="7576899"/>
            <a:ext cx="500311" cy="433175"/>
            <a:chOff x="1201638" y="7576899"/>
            <a:chExt cx="500311" cy="433175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1638" y="7576899"/>
              <a:ext cx="500311" cy="433175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89144" y="7502506"/>
            <a:ext cx="2079794" cy="66461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42973" y="6015002"/>
            <a:ext cx="2109108" cy="785327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142973" y="8290125"/>
            <a:ext cx="2084918" cy="670394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192118" y="9164708"/>
            <a:ext cx="500311" cy="433175"/>
            <a:chOff x="1192118" y="9164708"/>
            <a:chExt cx="500311" cy="433175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92118" y="9164708"/>
              <a:ext cx="500311" cy="433175"/>
            </a:xfrm>
            <a:prstGeom prst="rect">
              <a:avLst/>
            </a:prstGeom>
          </p:spPr>
        </p:pic>
      </p:grpSp>
      <p:pic>
        <p:nvPicPr>
          <p:cNvPr id="39" name="Object 3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679621" y="9090316"/>
            <a:ext cx="5174670" cy="674137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076097" y="5283897"/>
            <a:ext cx="2128451" cy="690232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219826" y="5406717"/>
            <a:ext cx="2017739" cy="52723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7652" y="1130452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31"/>
            <a:ext cx="11062331" cy="122055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103" y="3383398"/>
            <a:ext cx="5287469" cy="75373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26577" y="4505921"/>
            <a:ext cx="6171429" cy="4327714"/>
            <a:chOff x="826577" y="4505921"/>
            <a:chExt cx="6171429" cy="4327714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6577" y="4505921"/>
              <a:ext cx="6171429" cy="432771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378283" y="4487252"/>
            <a:ext cx="5259098" cy="4365051"/>
            <a:chOff x="7378283" y="4487252"/>
            <a:chExt cx="5259098" cy="436505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78283" y="4487252"/>
              <a:ext cx="5259098" cy="436505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2919544" y="4505921"/>
            <a:ext cx="4275075" cy="4404732"/>
            <a:chOff x="12919544" y="4505921"/>
            <a:chExt cx="4275075" cy="4404732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19544" y="4505921"/>
              <a:ext cx="4275075" cy="440473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333125" y="5956044"/>
            <a:ext cx="3740641" cy="1933641"/>
            <a:chOff x="8333125" y="5956044"/>
            <a:chExt cx="3740641" cy="1933641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33125" y="5956044"/>
              <a:ext cx="3740641" cy="1933641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89698" y="9034705"/>
            <a:ext cx="3029460" cy="715641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4801715" y="5555450"/>
            <a:ext cx="1418390" cy="1433561"/>
            <a:chOff x="14801715" y="5555450"/>
            <a:chExt cx="1418390" cy="143356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01715" y="5555450"/>
              <a:ext cx="1418390" cy="1433561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739240" y="9034705"/>
            <a:ext cx="721803" cy="668022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51316" y="9034706"/>
            <a:ext cx="3811917" cy="71564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5950" y="1130452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31"/>
            <a:ext cx="11062331" cy="122055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929" y="3594313"/>
            <a:ext cx="1805927" cy="72725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201642" y="4874048"/>
            <a:ext cx="500311" cy="433175"/>
            <a:chOff x="1201642" y="4874048"/>
            <a:chExt cx="500311" cy="43317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1642" y="4874048"/>
              <a:ext cx="500311" cy="43317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89144" y="4800383"/>
            <a:ext cx="1515574" cy="67106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01642" y="5894454"/>
            <a:ext cx="500311" cy="433175"/>
            <a:chOff x="1201642" y="5894454"/>
            <a:chExt cx="500311" cy="433175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1642" y="5894454"/>
              <a:ext cx="500311" cy="433175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89144" y="5820792"/>
            <a:ext cx="2412517" cy="751374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01642" y="6881656"/>
            <a:ext cx="500311" cy="433175"/>
            <a:chOff x="1201642" y="6881656"/>
            <a:chExt cx="500311" cy="433175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1642" y="6881656"/>
              <a:ext cx="500311" cy="433175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89144" y="6807996"/>
            <a:ext cx="2521832" cy="67106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201642" y="7867637"/>
            <a:ext cx="500311" cy="433175"/>
            <a:chOff x="1201642" y="7867637"/>
            <a:chExt cx="500311" cy="43317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1642" y="7867637"/>
              <a:ext cx="500311" cy="433175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89144" y="7793970"/>
            <a:ext cx="2882079" cy="661536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7215130" y="7084324"/>
            <a:ext cx="9189799" cy="2478229"/>
            <a:chOff x="7215130" y="7084324"/>
            <a:chExt cx="9189799" cy="2478229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15130" y="7084324"/>
              <a:ext cx="9189799" cy="247822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215130" y="3932816"/>
            <a:ext cx="9189799" cy="2458177"/>
            <a:chOff x="7215130" y="3932816"/>
            <a:chExt cx="9189799" cy="2458177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15130" y="3932816"/>
              <a:ext cx="9189799" cy="24581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9613" y="1130635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31"/>
            <a:ext cx="11062331" cy="122055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925" y="3600173"/>
            <a:ext cx="1805927" cy="70611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201642" y="4874048"/>
            <a:ext cx="500311" cy="433175"/>
            <a:chOff x="1201642" y="4874048"/>
            <a:chExt cx="500311" cy="43317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1642" y="4874048"/>
              <a:ext cx="500311" cy="43317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89144" y="4799649"/>
            <a:ext cx="5075946" cy="67413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01642" y="5894454"/>
            <a:ext cx="500311" cy="433175"/>
            <a:chOff x="1201642" y="5894454"/>
            <a:chExt cx="500311" cy="433175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1642" y="5894454"/>
              <a:ext cx="500311" cy="433175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89144" y="5820059"/>
            <a:ext cx="3151946" cy="66461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01642" y="6881656"/>
            <a:ext cx="500311" cy="433175"/>
            <a:chOff x="1201642" y="6881656"/>
            <a:chExt cx="500311" cy="433175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1642" y="6881656"/>
              <a:ext cx="500311" cy="433175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89144" y="6807259"/>
            <a:ext cx="3469794" cy="664622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201642" y="7867637"/>
            <a:ext cx="500311" cy="433175"/>
            <a:chOff x="1201642" y="7867637"/>
            <a:chExt cx="500311" cy="43317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1642" y="7867637"/>
              <a:ext cx="500311" cy="433175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89144" y="7793240"/>
            <a:ext cx="5212765" cy="67413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201642" y="8867899"/>
            <a:ext cx="500311" cy="433175"/>
            <a:chOff x="1201642" y="8867899"/>
            <a:chExt cx="500311" cy="433175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1642" y="8867899"/>
              <a:ext cx="500311" cy="433175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89144" y="8793506"/>
            <a:ext cx="6278118" cy="702708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7953862" y="4720710"/>
            <a:ext cx="8914018" cy="3898136"/>
            <a:chOff x="7953862" y="4720710"/>
            <a:chExt cx="8914018" cy="3898136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53862" y="4720710"/>
              <a:ext cx="8914018" cy="38981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27"/>
            <a:ext cx="5356426" cy="1339845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732858" y="1016531"/>
            <a:ext cx="6397159" cy="8529546"/>
            <a:chOff x="11732858" y="1016531"/>
            <a:chExt cx="6397159" cy="852954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32858" y="1016531"/>
              <a:ext cx="6397159" cy="8529546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5573214" y="626684"/>
            <a:ext cx="22736790" cy="1195113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235667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4851" y="1133564"/>
            <a:ext cx="4684594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27"/>
            <a:ext cx="2468340" cy="122055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26577" y="3443546"/>
            <a:ext cx="11042025" cy="6434110"/>
            <a:chOff x="826577" y="3443546"/>
            <a:chExt cx="11042025" cy="643411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577" y="3443546"/>
              <a:ext cx="11042025" cy="643411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073766" y="7522333"/>
            <a:ext cx="1989056" cy="2763837"/>
            <a:chOff x="12073766" y="7522333"/>
            <a:chExt cx="1989056" cy="2763837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73766" y="7522333"/>
              <a:ext cx="1989056" cy="276383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173814" y="7522333"/>
            <a:ext cx="1989056" cy="2763837"/>
            <a:chOff x="14173814" y="7522333"/>
            <a:chExt cx="1989056" cy="2763837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73814" y="7522333"/>
              <a:ext cx="1989056" cy="276383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296658" y="7527863"/>
            <a:ext cx="1989056" cy="2763837"/>
            <a:chOff x="16296658" y="7527863"/>
            <a:chExt cx="1989056" cy="276383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296658" y="7527863"/>
              <a:ext cx="1989056" cy="27638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235667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5950" y="1130452"/>
            <a:ext cx="4684594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27"/>
            <a:ext cx="3085731" cy="122055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925" y="3600173"/>
            <a:ext cx="2341984" cy="668022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201642" y="4874048"/>
            <a:ext cx="500311" cy="433175"/>
            <a:chOff x="1201642" y="4874048"/>
            <a:chExt cx="500311" cy="43317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1642" y="4874048"/>
              <a:ext cx="500311" cy="43317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89144" y="4799649"/>
            <a:ext cx="3608184" cy="67413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01642" y="5894454"/>
            <a:ext cx="500311" cy="433175"/>
            <a:chOff x="1201642" y="5894454"/>
            <a:chExt cx="500311" cy="433175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1642" y="5894454"/>
              <a:ext cx="500311" cy="433175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89144" y="5820059"/>
            <a:ext cx="6150946" cy="67413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01642" y="6881656"/>
            <a:ext cx="500311" cy="433175"/>
            <a:chOff x="1201642" y="6881656"/>
            <a:chExt cx="500311" cy="433175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1642" y="6881656"/>
              <a:ext cx="500311" cy="433175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89144" y="6807259"/>
            <a:ext cx="2749403" cy="674146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201642" y="7867637"/>
            <a:ext cx="500311" cy="433175"/>
            <a:chOff x="1201642" y="7867637"/>
            <a:chExt cx="500311" cy="43317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1642" y="7867637"/>
              <a:ext cx="500311" cy="433175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89144" y="7793240"/>
            <a:ext cx="3207270" cy="664613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8082198" y="4460860"/>
            <a:ext cx="96476" cy="5211126"/>
            <a:chOff x="8082198" y="4460860"/>
            <a:chExt cx="96476" cy="5211126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40257" y="1861594"/>
              <a:ext cx="192952" cy="10422252"/>
            </a:xfrm>
            <a:prstGeom prst="rect">
              <a:avLst/>
            </a:prstGeom>
          </p:spPr>
        </p:pic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82198" y="4460860"/>
              <a:ext cx="96476" cy="5211126"/>
            </a:xfrm>
            <a:prstGeom prst="rect">
              <a:avLst/>
            </a:prstGeom>
          </p:spPr>
        </p:pic>
      </p:grpSp>
      <p:pic>
        <p:nvPicPr>
          <p:cNvPr id="32" name="Object 3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977211" y="3600173"/>
            <a:ext cx="2902479" cy="668022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086097" y="4855310"/>
            <a:ext cx="3990422" cy="674137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086097" y="5873735"/>
            <a:ext cx="6357451" cy="674146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086097" y="6860935"/>
            <a:ext cx="2489956" cy="674137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086097" y="7846916"/>
            <a:ext cx="4527318" cy="66461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5954" y="1130449"/>
            <a:ext cx="4502385" cy="71753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26577" y="2043637"/>
            <a:ext cx="9402566" cy="7753490"/>
            <a:chOff x="826577" y="2043637"/>
            <a:chExt cx="9402566" cy="7753490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577" y="2043637"/>
              <a:ext cx="9402566" cy="77534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733107" y="3443546"/>
            <a:ext cx="446869" cy="620934"/>
            <a:chOff x="10733107" y="3443546"/>
            <a:chExt cx="446869" cy="62093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3107" y="3443546"/>
              <a:ext cx="446869" cy="620934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23525" y="3481925"/>
            <a:ext cx="4494632" cy="674146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0733107" y="4832390"/>
            <a:ext cx="446869" cy="620934"/>
            <a:chOff x="10733107" y="4832390"/>
            <a:chExt cx="446869" cy="620934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33107" y="4832390"/>
              <a:ext cx="446869" cy="620934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323525" y="4870773"/>
            <a:ext cx="3188213" cy="664622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0755085" y="6279613"/>
            <a:ext cx="446869" cy="620934"/>
            <a:chOff x="10755085" y="6279613"/>
            <a:chExt cx="446869" cy="620934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55085" y="6279613"/>
              <a:ext cx="446869" cy="620934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345525" y="6317992"/>
            <a:ext cx="2376318" cy="674146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0733107" y="7702745"/>
            <a:ext cx="446869" cy="620934"/>
            <a:chOff x="10733107" y="7702745"/>
            <a:chExt cx="446869" cy="62093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33107" y="7702745"/>
              <a:ext cx="446869" cy="620934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323525" y="7741125"/>
            <a:ext cx="2749203" cy="6646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5954" y="1130449"/>
            <a:ext cx="4502385" cy="71753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804" y="1908088"/>
            <a:ext cx="4872902" cy="1339845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949451" y="529038"/>
            <a:ext cx="36184616" cy="119207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6682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103" y="3446273"/>
            <a:ext cx="9636603" cy="1698060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804" y="2369627"/>
            <a:ext cx="7524103" cy="126817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8804" y="5546041"/>
            <a:ext cx="6056740" cy="1268169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4103" y="6811235"/>
            <a:ext cx="9845793" cy="2247155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207096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5954" y="1130449"/>
            <a:ext cx="5543242" cy="71753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14110" y="2873894"/>
            <a:ext cx="446869" cy="620934"/>
            <a:chOff x="1014110" y="2873894"/>
            <a:chExt cx="446869" cy="62093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4110" y="2873894"/>
              <a:ext cx="446869" cy="620934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04525" y="2912278"/>
            <a:ext cx="3040413" cy="67413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14110" y="4022301"/>
            <a:ext cx="446869" cy="620934"/>
            <a:chOff x="1014110" y="4022301"/>
            <a:chExt cx="446869" cy="620934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4110" y="4022301"/>
              <a:ext cx="446869" cy="620934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04525" y="4060687"/>
            <a:ext cx="3263575" cy="75283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014110" y="5210568"/>
            <a:ext cx="446869" cy="620934"/>
            <a:chOff x="1014110" y="5210568"/>
            <a:chExt cx="446869" cy="620934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4110" y="5210568"/>
              <a:ext cx="446869" cy="620934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04554" y="5248944"/>
            <a:ext cx="5027232" cy="674146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014110" y="6363861"/>
            <a:ext cx="446869" cy="620934"/>
            <a:chOff x="1014110" y="6363861"/>
            <a:chExt cx="446869" cy="62093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4110" y="6363861"/>
              <a:ext cx="446869" cy="620934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04525" y="6402240"/>
            <a:ext cx="5451041" cy="67413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014110" y="7653972"/>
            <a:ext cx="446869" cy="620934"/>
            <a:chOff x="1014110" y="7653972"/>
            <a:chExt cx="446869" cy="620934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4110" y="7653972"/>
              <a:ext cx="446869" cy="620934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04525" y="7692354"/>
            <a:ext cx="7283270" cy="702718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014110" y="8890291"/>
            <a:ext cx="446869" cy="620934"/>
            <a:chOff x="1014110" y="8890291"/>
            <a:chExt cx="446869" cy="620934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4110" y="8890291"/>
              <a:ext cx="446869" cy="620934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04525" y="8928668"/>
            <a:ext cx="6438308" cy="66461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57354" y="1985633"/>
            <a:ext cx="3046918" cy="66461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207096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5954" y="1130449"/>
            <a:ext cx="5543242" cy="71753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14110" y="3416751"/>
            <a:ext cx="446869" cy="620934"/>
            <a:chOff x="1014110" y="3416751"/>
            <a:chExt cx="446869" cy="62093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4110" y="3416751"/>
              <a:ext cx="446869" cy="620934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04525" y="3455135"/>
            <a:ext cx="3876956" cy="67413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14110" y="4565158"/>
            <a:ext cx="446869" cy="620934"/>
            <a:chOff x="1014110" y="4565158"/>
            <a:chExt cx="446869" cy="620934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4110" y="4565158"/>
              <a:ext cx="446869" cy="620934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04525" y="4603544"/>
            <a:ext cx="6731622" cy="67413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014110" y="5753425"/>
            <a:ext cx="446869" cy="620934"/>
            <a:chOff x="1014110" y="5753425"/>
            <a:chExt cx="446869" cy="620934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4110" y="5753425"/>
              <a:ext cx="446869" cy="620934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04554" y="5791802"/>
            <a:ext cx="8837489" cy="70271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014110" y="6906718"/>
            <a:ext cx="446869" cy="620934"/>
            <a:chOff x="1014110" y="6906718"/>
            <a:chExt cx="446869" cy="62093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4110" y="6906718"/>
              <a:ext cx="446869" cy="620934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04525" y="6945097"/>
            <a:ext cx="8900851" cy="7027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207096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5954" y="1130449"/>
            <a:ext cx="5543242" cy="71753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14110" y="2873894"/>
            <a:ext cx="446869" cy="620934"/>
            <a:chOff x="1014110" y="2873894"/>
            <a:chExt cx="446869" cy="62093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4110" y="2873894"/>
              <a:ext cx="446869" cy="620934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04525" y="2912278"/>
            <a:ext cx="3918441" cy="67413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14110" y="4022301"/>
            <a:ext cx="446869" cy="620934"/>
            <a:chOff x="1014110" y="4022301"/>
            <a:chExt cx="446869" cy="620934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4110" y="4022301"/>
              <a:ext cx="446869" cy="620934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04525" y="4060687"/>
            <a:ext cx="7165137" cy="674146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014110" y="5210568"/>
            <a:ext cx="446869" cy="620934"/>
            <a:chOff x="1014110" y="5210568"/>
            <a:chExt cx="446869" cy="620934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4110" y="5210568"/>
              <a:ext cx="446869" cy="620934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04554" y="5248944"/>
            <a:ext cx="7104241" cy="664613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014110" y="6363861"/>
            <a:ext cx="446869" cy="620934"/>
            <a:chOff x="1014110" y="6363861"/>
            <a:chExt cx="446869" cy="62093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4110" y="6363861"/>
              <a:ext cx="446869" cy="620934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04525" y="6402240"/>
            <a:ext cx="11675032" cy="67413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014110" y="7653972"/>
            <a:ext cx="446869" cy="620934"/>
            <a:chOff x="1014110" y="7653972"/>
            <a:chExt cx="446869" cy="620934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4110" y="7653972"/>
              <a:ext cx="446869" cy="620934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04525" y="7692353"/>
            <a:ext cx="10975394" cy="702718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014110" y="8890291"/>
            <a:ext cx="446869" cy="620934"/>
            <a:chOff x="1014110" y="8890291"/>
            <a:chExt cx="446869" cy="620934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4110" y="8890291"/>
              <a:ext cx="446869" cy="620934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04525" y="8928668"/>
            <a:ext cx="10944260" cy="702708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57354" y="1985630"/>
            <a:ext cx="2819718" cy="66461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207096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5954" y="1130449"/>
            <a:ext cx="5543242" cy="71753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14110" y="3416751"/>
            <a:ext cx="446869" cy="620934"/>
            <a:chOff x="1014110" y="3416751"/>
            <a:chExt cx="446869" cy="62093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4110" y="3416751"/>
              <a:ext cx="446869" cy="620934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04525" y="3455134"/>
            <a:ext cx="6886565" cy="674146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14110" y="4565158"/>
            <a:ext cx="446869" cy="620934"/>
            <a:chOff x="1014110" y="4565158"/>
            <a:chExt cx="446869" cy="620934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4110" y="4565158"/>
              <a:ext cx="446869" cy="620934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04525" y="4603544"/>
            <a:ext cx="6929794" cy="67413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014110" y="5753425"/>
            <a:ext cx="446869" cy="620934"/>
            <a:chOff x="1014110" y="5753425"/>
            <a:chExt cx="446869" cy="620934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4110" y="5753425"/>
              <a:ext cx="446869" cy="620934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04554" y="5791802"/>
            <a:ext cx="6140965" cy="70271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014110" y="6906718"/>
            <a:ext cx="446869" cy="620934"/>
            <a:chOff x="1014110" y="6906718"/>
            <a:chExt cx="446869" cy="62093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4110" y="6906718"/>
              <a:ext cx="446869" cy="620934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04525" y="6945097"/>
            <a:ext cx="6103327" cy="67413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014110" y="8081498"/>
            <a:ext cx="446869" cy="620934"/>
            <a:chOff x="1014110" y="8081498"/>
            <a:chExt cx="446869" cy="620934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4110" y="8081498"/>
              <a:ext cx="446869" cy="620934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04525" y="8119878"/>
            <a:ext cx="5664594" cy="67413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207096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5954" y="1130449"/>
            <a:ext cx="5543242" cy="71753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14110" y="2520327"/>
            <a:ext cx="4628571" cy="3248352"/>
            <a:chOff x="1014110" y="2520327"/>
            <a:chExt cx="4628571" cy="3248352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110" y="2520327"/>
              <a:ext cx="4628571" cy="324835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708615" y="2488791"/>
            <a:ext cx="2904971" cy="3279888"/>
            <a:chOff x="5708615" y="2488791"/>
            <a:chExt cx="2904971" cy="3279888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8615" y="2488791"/>
              <a:ext cx="2904971" cy="32798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720041" y="2537591"/>
            <a:ext cx="4572807" cy="3187132"/>
            <a:chOff x="8720041" y="2537591"/>
            <a:chExt cx="4572807" cy="318713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20041" y="2537591"/>
              <a:ext cx="4572807" cy="318713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470366" y="2520327"/>
            <a:ext cx="3532100" cy="3144264"/>
            <a:chOff x="13470366" y="2520327"/>
            <a:chExt cx="3532100" cy="314426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70366" y="2520327"/>
              <a:ext cx="3532100" cy="314426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5642681" y="5952415"/>
            <a:ext cx="3415457" cy="3216984"/>
            <a:chOff x="5642681" y="5952415"/>
            <a:chExt cx="3415457" cy="321698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42681" y="5952415"/>
              <a:ext cx="3415457" cy="321698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9451081" y="5974393"/>
            <a:ext cx="3110727" cy="3216984"/>
            <a:chOff x="9451081" y="5974393"/>
            <a:chExt cx="3110727" cy="321698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51081" y="5974393"/>
              <a:ext cx="3110727" cy="321698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14110" y="6041159"/>
            <a:ext cx="4399653" cy="3085256"/>
            <a:chOff x="1014110" y="6041159"/>
            <a:chExt cx="4399653" cy="308525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4110" y="6041159"/>
              <a:ext cx="4399653" cy="308525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2919222" y="5790657"/>
            <a:ext cx="4083245" cy="3400370"/>
            <a:chOff x="12919222" y="5790657"/>
            <a:chExt cx="4083245" cy="3400370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19222" y="5790657"/>
              <a:ext cx="4083245" cy="34003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235667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5954" y="1130449"/>
            <a:ext cx="4882280" cy="71753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255307" y="-557806"/>
            <a:ext cx="33077668" cy="1329819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4475705" cy="1404896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5901" y="2004640"/>
            <a:ext cx="9957420" cy="7902592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037" y="2590961"/>
            <a:ext cx="15236500" cy="464696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2487" y="7857973"/>
            <a:ext cx="2012490" cy="10890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6682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804" y="2369627"/>
            <a:ext cx="6377598" cy="1258645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021247" y="735135"/>
            <a:ext cx="19391297" cy="11698142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3" y="4365802"/>
            <a:ext cx="5346746" cy="785327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804" y="2369627"/>
            <a:ext cx="5671845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37932" y="5120844"/>
            <a:ext cx="500311" cy="433175"/>
            <a:chOff x="1137932" y="5120844"/>
            <a:chExt cx="500311" cy="43317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7932" y="5120844"/>
              <a:ext cx="500311" cy="43317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5439" y="5046446"/>
            <a:ext cx="1371918" cy="690232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159910" y="5792936"/>
            <a:ext cx="500311" cy="433175"/>
            <a:chOff x="1159910" y="5792936"/>
            <a:chExt cx="500311" cy="433175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9910" y="5792936"/>
              <a:ext cx="500311" cy="433175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47421" y="5667887"/>
            <a:ext cx="1716241" cy="690232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4103" y="3381072"/>
            <a:ext cx="3631088" cy="715641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2973" y="6987230"/>
            <a:ext cx="4813023" cy="67991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01638" y="7899913"/>
            <a:ext cx="500311" cy="433175"/>
            <a:chOff x="1201638" y="7899913"/>
            <a:chExt cx="500311" cy="433175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1638" y="7899913"/>
              <a:ext cx="500311" cy="433175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89144" y="7825516"/>
            <a:ext cx="3233422" cy="674137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223616" y="8572006"/>
            <a:ext cx="500311" cy="433175"/>
            <a:chOff x="1223616" y="8572006"/>
            <a:chExt cx="500311" cy="433175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23616" y="8572006"/>
              <a:ext cx="500311" cy="433175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711125" y="8504106"/>
            <a:ext cx="3289775" cy="67413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201638" y="9260914"/>
            <a:ext cx="500311" cy="433175"/>
            <a:chOff x="1201638" y="9260914"/>
            <a:chExt cx="500311" cy="433175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01638" y="9260914"/>
              <a:ext cx="500311" cy="433175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689144" y="9186516"/>
            <a:ext cx="1621927" cy="674137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6367260" y="5211146"/>
            <a:ext cx="500311" cy="433175"/>
            <a:chOff x="6367260" y="5211146"/>
            <a:chExt cx="500311" cy="433175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367260" y="5211146"/>
              <a:ext cx="500311" cy="433175"/>
            </a:xfrm>
            <a:prstGeom prst="rect">
              <a:avLst/>
            </a:prstGeom>
          </p:spPr>
        </p:pic>
      </p:grpSp>
      <p:pic>
        <p:nvPicPr>
          <p:cNvPr id="49" name="Object 48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854773" y="5086097"/>
            <a:ext cx="1837070" cy="674146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6367260" y="5861225"/>
            <a:ext cx="500311" cy="433175"/>
            <a:chOff x="6367260" y="5861225"/>
            <a:chExt cx="500311" cy="433175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67260" y="5861225"/>
              <a:ext cx="500311" cy="433175"/>
            </a:xfrm>
            <a:prstGeom prst="rect">
              <a:avLst/>
            </a:prstGeom>
          </p:spPr>
        </p:pic>
      </p:grpSp>
      <p:pic>
        <p:nvPicPr>
          <p:cNvPr id="53" name="Object 52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6854773" y="5736173"/>
            <a:ext cx="1640975" cy="6646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3" y="4365802"/>
            <a:ext cx="4966613" cy="720375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804" y="2369627"/>
            <a:ext cx="5671845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4103" y="3381072"/>
            <a:ext cx="3631088" cy="71564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201638" y="5320008"/>
            <a:ext cx="500311" cy="433175"/>
            <a:chOff x="1201638" y="5320008"/>
            <a:chExt cx="500311" cy="433175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1638" y="5320008"/>
              <a:ext cx="500311" cy="433175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89144" y="5245610"/>
            <a:ext cx="3561022" cy="67413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23616" y="5992100"/>
            <a:ext cx="500311" cy="433175"/>
            <a:chOff x="1223616" y="5992100"/>
            <a:chExt cx="500311" cy="43317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23616" y="5992100"/>
              <a:ext cx="500311" cy="433175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11125" y="5924202"/>
            <a:ext cx="1096651" cy="66462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01638" y="6681008"/>
            <a:ext cx="500311" cy="433175"/>
            <a:chOff x="1201638" y="6681008"/>
            <a:chExt cx="500311" cy="433175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01638" y="6681008"/>
              <a:ext cx="500311" cy="433175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89144" y="6606610"/>
            <a:ext cx="1631451" cy="674137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3" y="4365802"/>
            <a:ext cx="4893175" cy="785327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804" y="2369627"/>
            <a:ext cx="5671845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37932" y="5120844"/>
            <a:ext cx="500311" cy="433175"/>
            <a:chOff x="1137932" y="5120844"/>
            <a:chExt cx="500311" cy="43317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7932" y="5120844"/>
              <a:ext cx="500311" cy="43317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5440" y="5046449"/>
            <a:ext cx="3240965" cy="664613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4103" y="3381068"/>
            <a:ext cx="3094641" cy="715641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2973" y="5958659"/>
            <a:ext cx="6037946" cy="679918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01638" y="6785628"/>
            <a:ext cx="500311" cy="433175"/>
            <a:chOff x="1201638" y="6785628"/>
            <a:chExt cx="500311" cy="433175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1638" y="6785628"/>
              <a:ext cx="500311" cy="433175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89144" y="6711230"/>
            <a:ext cx="1296651" cy="66461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42973" y="7555744"/>
            <a:ext cx="3653689" cy="679918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201638" y="8391553"/>
            <a:ext cx="500311" cy="433175"/>
            <a:chOff x="1201638" y="8391553"/>
            <a:chExt cx="500311" cy="433175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01638" y="8391553"/>
              <a:ext cx="500311" cy="433175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689144" y="8317156"/>
            <a:ext cx="1296651" cy="6646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3" y="4365802"/>
            <a:ext cx="2918718" cy="720375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804" y="2369627"/>
            <a:ext cx="5671845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37932" y="5120844"/>
            <a:ext cx="500311" cy="433175"/>
            <a:chOff x="1137932" y="5120844"/>
            <a:chExt cx="500311" cy="43317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7932" y="5120844"/>
              <a:ext cx="500311" cy="43317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5440" y="5046449"/>
            <a:ext cx="2750870" cy="690232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4103" y="3381068"/>
            <a:ext cx="3094641" cy="715641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2973" y="6672944"/>
            <a:ext cx="4310756" cy="679918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01638" y="7499913"/>
            <a:ext cx="500311" cy="433175"/>
            <a:chOff x="1201638" y="7499913"/>
            <a:chExt cx="500311" cy="433175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1638" y="7499913"/>
              <a:ext cx="500311" cy="433175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89144" y="7425516"/>
            <a:ext cx="588946" cy="66461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08" y="801640"/>
            <a:ext cx="3188048" cy="1404896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118" y="1039060"/>
            <a:ext cx="4888728" cy="717537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3" y="4365802"/>
            <a:ext cx="2660489" cy="785327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804" y="2369627"/>
            <a:ext cx="5671845" cy="126816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26577" y="925077"/>
            <a:ext cx="375065" cy="72881"/>
            <a:chOff x="826577" y="925077"/>
            <a:chExt cx="375065" cy="7288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577" y="925077"/>
              <a:ext cx="375065" cy="7288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561430" y="-277992"/>
            <a:ext cx="6790219" cy="10563707"/>
            <a:chOff x="11561430" y="-277992"/>
            <a:chExt cx="6790219" cy="105637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61430" y="-277992"/>
              <a:ext cx="6790219" cy="1056370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37932" y="5120844"/>
            <a:ext cx="500311" cy="433175"/>
            <a:chOff x="1137932" y="5120844"/>
            <a:chExt cx="500311" cy="43317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7932" y="5120844"/>
              <a:ext cx="500311" cy="43317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5440" y="5046449"/>
            <a:ext cx="2632356" cy="674137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4103" y="3381068"/>
            <a:ext cx="3852612" cy="715641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2973" y="5958659"/>
            <a:ext cx="2620823" cy="72037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01638" y="6785628"/>
            <a:ext cx="500311" cy="433175"/>
            <a:chOff x="1201638" y="6785628"/>
            <a:chExt cx="500311" cy="433175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1638" y="6785628"/>
              <a:ext cx="500311" cy="433175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89144" y="6711230"/>
            <a:ext cx="7319546" cy="69023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1561430" y="7293927"/>
            <a:ext cx="2153105" cy="2991787"/>
            <a:chOff x="11561430" y="7293927"/>
            <a:chExt cx="2153105" cy="299178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61430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318198" y="217314"/>
            <a:ext cx="4975366" cy="6452464"/>
            <a:chOff x="14318198" y="217314"/>
            <a:chExt cx="4975366" cy="645246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318198" y="217314"/>
              <a:ext cx="4975366" cy="645246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834682" y="7293927"/>
            <a:ext cx="2153105" cy="2991787"/>
            <a:chOff x="13834682" y="7293927"/>
            <a:chExt cx="2153105" cy="2991787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834682" y="7293927"/>
              <a:ext cx="2153105" cy="299178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6132609" y="7299913"/>
            <a:ext cx="2153105" cy="2991787"/>
            <a:chOff x="16132609" y="7299913"/>
            <a:chExt cx="2153105" cy="2991787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132609" y="7299913"/>
              <a:ext cx="2153105" cy="2991787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42973" y="7555744"/>
            <a:ext cx="2683737" cy="679918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201638" y="8391553"/>
            <a:ext cx="500311" cy="433175"/>
            <a:chOff x="1201638" y="8391553"/>
            <a:chExt cx="500311" cy="433175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01638" y="8391553"/>
              <a:ext cx="500311" cy="433175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689144" y="8317154"/>
            <a:ext cx="1583832" cy="6646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officegen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officegen</dc:creator>
  <cp:lastModifiedBy>officegen</cp:lastModifiedBy>
  <cp:revision>1</cp:revision>
  <dcterms:created xsi:type="dcterms:W3CDTF">2023-06-11T23:40:21Z</dcterms:created>
  <dcterms:modified xsi:type="dcterms:W3CDTF">2023-06-11T23:40:21Z</dcterms:modified>
</cp:coreProperties>
</file>